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1.xml" ContentType="application/vnd.openxmlformats-officedocument.presentationml.tags+xml"/>
  <Override PartName="/ppt/media/image19.jpg" ContentType="image/png"/>
  <Override PartName="/ppt/media/image20.jpg" ContentType="image/png"/>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1" r:id="rId3"/>
  </p:sldMasterIdLst>
  <p:notesMasterIdLst>
    <p:notesMasterId r:id="rId27"/>
  </p:notesMasterIdLst>
  <p:sldIdLst>
    <p:sldId id="263" r:id="rId4"/>
    <p:sldId id="284" r:id="rId5"/>
    <p:sldId id="286" r:id="rId6"/>
    <p:sldId id="287" r:id="rId7"/>
    <p:sldId id="288" r:id="rId8"/>
    <p:sldId id="285" r:id="rId9"/>
    <p:sldId id="289" r:id="rId10"/>
    <p:sldId id="290" r:id="rId11"/>
    <p:sldId id="282" r:id="rId12"/>
    <p:sldId id="291" r:id="rId13"/>
    <p:sldId id="283" r:id="rId14"/>
    <p:sldId id="292" r:id="rId15"/>
    <p:sldId id="294" r:id="rId16"/>
    <p:sldId id="293" r:id="rId17"/>
    <p:sldId id="295" r:id="rId18"/>
    <p:sldId id="296" r:id="rId19"/>
    <p:sldId id="258" r:id="rId20"/>
    <p:sldId id="298" r:id="rId21"/>
    <p:sldId id="299" r:id="rId22"/>
    <p:sldId id="300" r:id="rId23"/>
    <p:sldId id="256" r:id="rId24"/>
    <p:sldId id="301" r:id="rId25"/>
    <p:sldId id="302"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Lato Italics" panose="020B0604020202020204" charset="0"/>
      <p:regular r:id="rId32"/>
    </p:embeddedFont>
    <p:embeddedFont>
      <p:font typeface="Libre Baskerville" panose="02000000000000000000" pitchFamily="2" charset="0"/>
      <p:regular r:id="rId33"/>
      <p:italic r:id="rId34"/>
    </p:embeddedFont>
    <p:embeddedFont>
      <p:font typeface="Oswald" pitchFamily="2"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AA0"/>
    <a:srgbClr val="F7F6EC"/>
    <a:srgbClr val="532E1C"/>
    <a:srgbClr val="DFCCB4"/>
    <a:srgbClr val="FBF8F6"/>
    <a:srgbClr val="C29A74"/>
    <a:srgbClr val="6C53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171" autoAdjust="0"/>
  </p:normalViewPr>
  <p:slideViewPr>
    <p:cSldViewPr>
      <p:cViewPr>
        <p:scale>
          <a:sx n="40" d="100"/>
          <a:sy n="40" d="100"/>
        </p:scale>
        <p:origin x="1116" y="2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7.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2.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B1CC-4BC5-8C9D-94D6C13E1951}"/>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B1CC-4BC5-8C9D-94D6C13E1951}"/>
              </c:ext>
            </c:extLst>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390800" y="3831250"/>
            <a:ext cx="10615800" cy="2319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6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endParaRPr/>
          </a:p>
        </p:txBody>
      </p:sp>
    </p:spTree>
    <p:extLst>
      <p:ext uri="{BB962C8B-B14F-4D97-AF65-F5344CB8AC3E}">
        <p14:creationId xmlns:p14="http://schemas.microsoft.com/office/powerpoint/2010/main" val="1409589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7" name="Google Shape;27;p6"/>
          <p:cNvSpPr txBox="1">
            <a:spLocks noGrp="1"/>
          </p:cNvSpPr>
          <p:nvPr>
            <p:ph type="body" idx="1"/>
          </p:nvPr>
        </p:nvSpPr>
        <p:spPr>
          <a:xfrm>
            <a:off x="3112350" y="2958750"/>
            <a:ext cx="6423600" cy="7197600"/>
          </a:xfrm>
          <a:prstGeom prst="rect">
            <a:avLst/>
          </a:prstGeom>
        </p:spPr>
        <p:txBody>
          <a:bodyPr spcFirstLastPara="1" wrap="square" lIns="91425" tIns="91425" rIns="91425" bIns="91425" anchor="t" anchorCtr="0">
            <a:noAutofit/>
          </a:bodyPr>
          <a:lstStyle>
            <a:lvl1pPr marL="914400" lvl="0" indent="-736600">
              <a:spcBef>
                <a:spcPts val="1200"/>
              </a:spcBef>
              <a:spcAft>
                <a:spcPts val="0"/>
              </a:spcAft>
              <a:buSzPts val="2200"/>
              <a:buChar char="◈"/>
              <a:defRPr sz="4400"/>
            </a:lvl1pPr>
            <a:lvl2pPr marL="1828800" lvl="1" indent="-736600">
              <a:spcBef>
                <a:spcPts val="0"/>
              </a:spcBef>
              <a:spcAft>
                <a:spcPts val="0"/>
              </a:spcAft>
              <a:buSzPts val="2200"/>
              <a:buChar char="◆"/>
              <a:defRPr sz="4400"/>
            </a:lvl2pPr>
            <a:lvl3pPr marL="2743200" lvl="2" indent="-736600">
              <a:spcBef>
                <a:spcPts val="0"/>
              </a:spcBef>
              <a:spcAft>
                <a:spcPts val="0"/>
              </a:spcAft>
              <a:buSzPts val="2200"/>
              <a:buChar char="◇"/>
              <a:defRPr sz="4400"/>
            </a:lvl3pPr>
            <a:lvl4pPr marL="3657600" lvl="3" indent="-736600">
              <a:spcBef>
                <a:spcPts val="0"/>
              </a:spcBef>
              <a:spcAft>
                <a:spcPts val="0"/>
              </a:spcAft>
              <a:buSzPts val="2200"/>
              <a:buChar char="⬥"/>
              <a:defRPr sz="4400"/>
            </a:lvl4pPr>
            <a:lvl5pPr marL="4572000" lvl="4" indent="-736600">
              <a:spcBef>
                <a:spcPts val="0"/>
              </a:spcBef>
              <a:spcAft>
                <a:spcPts val="0"/>
              </a:spcAft>
              <a:buSzPts val="2200"/>
              <a:buChar char="⬦"/>
              <a:defRPr sz="4400"/>
            </a:lvl5pPr>
            <a:lvl6pPr marL="5486400" lvl="5" indent="-736600">
              <a:spcBef>
                <a:spcPts val="0"/>
              </a:spcBef>
              <a:spcAft>
                <a:spcPts val="0"/>
              </a:spcAft>
              <a:buSzPts val="2200"/>
              <a:buChar char="⬦"/>
              <a:defRPr sz="4400"/>
            </a:lvl6pPr>
            <a:lvl7pPr marL="6400800" lvl="6" indent="-736600">
              <a:spcBef>
                <a:spcPts val="0"/>
              </a:spcBef>
              <a:spcAft>
                <a:spcPts val="0"/>
              </a:spcAft>
              <a:buSzPts val="2200"/>
              <a:buChar char="⬦"/>
              <a:defRPr sz="4400"/>
            </a:lvl7pPr>
            <a:lvl8pPr marL="7315200" lvl="7" indent="-736600">
              <a:spcBef>
                <a:spcPts val="0"/>
              </a:spcBef>
              <a:spcAft>
                <a:spcPts val="0"/>
              </a:spcAft>
              <a:buSzPts val="2200"/>
              <a:buChar char="⬦"/>
              <a:defRPr sz="4400"/>
            </a:lvl8pPr>
            <a:lvl9pPr marL="8229600" lvl="8" indent="-736600">
              <a:spcBef>
                <a:spcPts val="0"/>
              </a:spcBef>
              <a:spcAft>
                <a:spcPts val="0"/>
              </a:spcAft>
              <a:buSzPts val="2200"/>
              <a:buChar char="⬦"/>
              <a:defRPr sz="4400"/>
            </a:lvl9pPr>
          </a:lstStyle>
          <a:p>
            <a:endParaRPr/>
          </a:p>
        </p:txBody>
      </p:sp>
      <p:sp>
        <p:nvSpPr>
          <p:cNvPr id="28" name="Google Shape;28;p6"/>
          <p:cNvSpPr txBox="1">
            <a:spLocks noGrp="1"/>
          </p:cNvSpPr>
          <p:nvPr>
            <p:ph type="body" idx="2"/>
          </p:nvPr>
        </p:nvSpPr>
        <p:spPr>
          <a:xfrm>
            <a:off x="9922544" y="2958750"/>
            <a:ext cx="6423600" cy="7197600"/>
          </a:xfrm>
          <a:prstGeom prst="rect">
            <a:avLst/>
          </a:prstGeom>
        </p:spPr>
        <p:txBody>
          <a:bodyPr spcFirstLastPara="1" wrap="square" lIns="91425" tIns="91425" rIns="91425" bIns="91425" anchor="t" anchorCtr="0">
            <a:noAutofit/>
          </a:bodyPr>
          <a:lstStyle>
            <a:lvl1pPr marL="914400" lvl="0" indent="-736600">
              <a:spcBef>
                <a:spcPts val="1200"/>
              </a:spcBef>
              <a:spcAft>
                <a:spcPts val="0"/>
              </a:spcAft>
              <a:buSzPts val="2200"/>
              <a:buChar char="◈"/>
              <a:defRPr sz="4400"/>
            </a:lvl1pPr>
            <a:lvl2pPr marL="1828800" lvl="1" indent="-736600">
              <a:spcBef>
                <a:spcPts val="0"/>
              </a:spcBef>
              <a:spcAft>
                <a:spcPts val="0"/>
              </a:spcAft>
              <a:buSzPts val="2200"/>
              <a:buChar char="◆"/>
              <a:defRPr sz="4400"/>
            </a:lvl2pPr>
            <a:lvl3pPr marL="2743200" lvl="2" indent="-736600">
              <a:spcBef>
                <a:spcPts val="0"/>
              </a:spcBef>
              <a:spcAft>
                <a:spcPts val="0"/>
              </a:spcAft>
              <a:buSzPts val="2200"/>
              <a:buChar char="◇"/>
              <a:defRPr sz="4400"/>
            </a:lvl3pPr>
            <a:lvl4pPr marL="3657600" lvl="3" indent="-736600">
              <a:spcBef>
                <a:spcPts val="0"/>
              </a:spcBef>
              <a:spcAft>
                <a:spcPts val="0"/>
              </a:spcAft>
              <a:buSzPts val="2200"/>
              <a:buChar char="⬥"/>
              <a:defRPr sz="4400"/>
            </a:lvl4pPr>
            <a:lvl5pPr marL="4572000" lvl="4" indent="-736600">
              <a:spcBef>
                <a:spcPts val="0"/>
              </a:spcBef>
              <a:spcAft>
                <a:spcPts val="0"/>
              </a:spcAft>
              <a:buSzPts val="2200"/>
              <a:buChar char="⬦"/>
              <a:defRPr sz="4400"/>
            </a:lvl5pPr>
            <a:lvl6pPr marL="5486400" lvl="5" indent="-736600">
              <a:spcBef>
                <a:spcPts val="0"/>
              </a:spcBef>
              <a:spcAft>
                <a:spcPts val="0"/>
              </a:spcAft>
              <a:buSzPts val="2200"/>
              <a:buChar char="⬦"/>
              <a:defRPr sz="4400"/>
            </a:lvl6pPr>
            <a:lvl7pPr marL="6400800" lvl="6" indent="-736600">
              <a:spcBef>
                <a:spcPts val="0"/>
              </a:spcBef>
              <a:spcAft>
                <a:spcPts val="0"/>
              </a:spcAft>
              <a:buSzPts val="2200"/>
              <a:buChar char="⬦"/>
              <a:defRPr sz="4400"/>
            </a:lvl7pPr>
            <a:lvl8pPr marL="7315200" lvl="7" indent="-736600">
              <a:spcBef>
                <a:spcPts val="0"/>
              </a:spcBef>
              <a:spcAft>
                <a:spcPts val="0"/>
              </a:spcAft>
              <a:buSzPts val="2200"/>
              <a:buChar char="⬦"/>
              <a:defRPr sz="4400"/>
            </a:lvl8pPr>
            <a:lvl9pPr marL="8229600" lvl="8" indent="-736600">
              <a:spcBef>
                <a:spcPts val="0"/>
              </a:spcBef>
              <a:spcAft>
                <a:spcPts val="0"/>
              </a:spcAft>
              <a:buSzPts val="2200"/>
              <a:buChar char="⬦"/>
              <a:defRPr sz="4400"/>
            </a:lvl9pPr>
          </a:lstStyle>
          <a:p>
            <a:endParaRPr/>
          </a:p>
        </p:txBody>
      </p:sp>
      <p:sp>
        <p:nvSpPr>
          <p:cNvPr id="29" name="Google Shape;29;p6"/>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0" name="Google Shape;30;p6"/>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76272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3" name="Google Shape;33;p7"/>
          <p:cNvSpPr txBox="1">
            <a:spLocks noGrp="1"/>
          </p:cNvSpPr>
          <p:nvPr>
            <p:ph type="body" idx="1"/>
          </p:nvPr>
        </p:nvSpPr>
        <p:spPr>
          <a:xfrm>
            <a:off x="3112350"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4" name="Google Shape;34;p7"/>
          <p:cNvSpPr txBox="1">
            <a:spLocks noGrp="1"/>
          </p:cNvSpPr>
          <p:nvPr>
            <p:ph type="body" idx="2"/>
          </p:nvPr>
        </p:nvSpPr>
        <p:spPr>
          <a:xfrm>
            <a:off x="7596452"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5" name="Google Shape;35;p7"/>
          <p:cNvSpPr txBox="1">
            <a:spLocks noGrp="1"/>
          </p:cNvSpPr>
          <p:nvPr>
            <p:ph type="body" idx="3"/>
          </p:nvPr>
        </p:nvSpPr>
        <p:spPr>
          <a:xfrm>
            <a:off x="12080554"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6" name="Google Shape;36;p7"/>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7" name="Google Shape;37;p7"/>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97435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0" name="Google Shape;40;p8"/>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41" name="Google Shape;41;p8"/>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850167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3184700" y="7280550"/>
            <a:ext cx="13125000" cy="1039200"/>
          </a:xfrm>
          <a:prstGeom prst="rect">
            <a:avLst/>
          </a:prstGeom>
        </p:spPr>
        <p:txBody>
          <a:bodyPr spcFirstLastPara="1" wrap="square" lIns="91425" tIns="91425" rIns="91425" bIns="91425" anchor="t" anchorCtr="0">
            <a:noAutofit/>
          </a:bodyPr>
          <a:lstStyle>
            <a:lvl1pPr marL="914400" lvl="0" indent="-457200">
              <a:spcBef>
                <a:spcPts val="720"/>
              </a:spcBef>
              <a:spcAft>
                <a:spcPts val="0"/>
              </a:spcAft>
              <a:buClr>
                <a:srgbClr val="666666"/>
              </a:buClr>
              <a:buSzPts val="1600"/>
              <a:buNone/>
              <a:defRPr sz="3200" i="1">
                <a:solidFill>
                  <a:srgbClr val="666666"/>
                </a:solidFill>
              </a:defRPr>
            </a:lvl1pPr>
          </a:lstStyle>
          <a:p>
            <a:endParaRPr/>
          </a:p>
        </p:txBody>
      </p:sp>
      <p:sp>
        <p:nvSpPr>
          <p:cNvPr id="44" name="Google Shape;44;p9"/>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45" name="Google Shape;45;p9"/>
          <p:cNvCxnSpPr/>
          <p:nvPr/>
        </p:nvCxnSpPr>
        <p:spPr>
          <a:xfrm>
            <a:off x="3413900" y="7286250"/>
            <a:ext cx="12642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792139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13314800" y="1677000"/>
            <a:ext cx="2995200" cy="6642600"/>
          </a:xfrm>
          <a:prstGeom prst="rect">
            <a:avLst/>
          </a:prstGeom>
        </p:spPr>
        <p:txBody>
          <a:bodyPr spcFirstLastPara="1" wrap="square" lIns="91425" tIns="91425" rIns="91425" bIns="91425" anchor="t" anchorCtr="0">
            <a:noAutofit/>
          </a:bodyPr>
          <a:lstStyle>
            <a:lvl1pPr marL="914400" lvl="0" indent="-457200" rtl="0">
              <a:spcBef>
                <a:spcPts val="720"/>
              </a:spcBef>
              <a:spcAft>
                <a:spcPts val="0"/>
              </a:spcAft>
              <a:buClr>
                <a:srgbClr val="666666"/>
              </a:buClr>
              <a:buSzPts val="1600"/>
              <a:buNone/>
              <a:defRPr sz="3200" i="1">
                <a:solidFill>
                  <a:srgbClr val="666666"/>
                </a:solidFill>
              </a:defRPr>
            </a:lvl1pPr>
          </a:lstStyle>
          <a:p>
            <a:endParaRPr/>
          </a:p>
        </p:txBody>
      </p:sp>
      <p:sp>
        <p:nvSpPr>
          <p:cNvPr id="48" name="Google Shape;48;p10"/>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cxnSp>
        <p:nvCxnSpPr>
          <p:cNvPr id="49" name="Google Shape;49;p10"/>
          <p:cNvCxnSpPr/>
          <p:nvPr/>
        </p:nvCxnSpPr>
        <p:spPr>
          <a:xfrm>
            <a:off x="12857600" y="1980600"/>
            <a:ext cx="0" cy="62454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32208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7808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647A-8A27-4AB1-90FB-FE6D92D0DFC1}"/>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B27A84B5-C7F4-4C5E-A849-D7BD6815CB0C}"/>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61C36BCB-AE85-4C77-8407-9C6E606F1955}"/>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BDC569F7-AEEA-4DA2-8BEF-2F9DAE97018B}"/>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B6B0A586-824A-4614-B05C-91BE398F756A}"/>
              </a:ext>
            </a:extLst>
          </p:cNvPr>
          <p:cNvSpPr>
            <a:spLocks noGrp="1"/>
          </p:cNvSpPr>
          <p:nvPr>
            <p:ph type="sldNum" sz="quarter" idx="12"/>
          </p:nvPr>
        </p:nvSpPr>
        <p:spPr/>
        <p:txBody>
          <a:bodyPr/>
          <a:lstStyle>
            <a:lvl1pPr>
              <a:defRPr/>
            </a:lvl1pPr>
          </a:lstStyle>
          <a:p>
            <a:fld id="{C4D95BA7-F863-45D4-84C6-3E2ED00FBEB7}" type="slidenum">
              <a:rPr lang="es-ES" altLang="en-US"/>
              <a:pPr/>
              <a:t>‹#›</a:t>
            </a:fld>
            <a:endParaRPr lang="es-ES" altLang="en-US"/>
          </a:p>
        </p:txBody>
      </p:sp>
    </p:spTree>
    <p:extLst>
      <p:ext uri="{BB962C8B-B14F-4D97-AF65-F5344CB8AC3E}">
        <p14:creationId xmlns:p14="http://schemas.microsoft.com/office/powerpoint/2010/main" val="3581594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ECF88-2ADD-44C0-89CF-23454C3B54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7E23BC-34C8-4F7F-8239-858305CF0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CD29FC-2B30-4F08-AD74-0920AC04E7AF}"/>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4287354C-6608-4015-A380-EE0119CEBF2D}"/>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7ADE7C2E-268C-4409-98A4-3078F285EE75}"/>
              </a:ext>
            </a:extLst>
          </p:cNvPr>
          <p:cNvSpPr>
            <a:spLocks noGrp="1"/>
          </p:cNvSpPr>
          <p:nvPr>
            <p:ph type="sldNum" sz="quarter" idx="12"/>
          </p:nvPr>
        </p:nvSpPr>
        <p:spPr/>
        <p:txBody>
          <a:bodyPr/>
          <a:lstStyle>
            <a:lvl1pPr>
              <a:defRPr/>
            </a:lvl1pPr>
          </a:lstStyle>
          <a:p>
            <a:fld id="{AF166485-9006-4C25-8B98-BA283B717423}" type="slidenum">
              <a:rPr lang="es-ES" altLang="en-US"/>
              <a:pPr/>
              <a:t>‹#›</a:t>
            </a:fld>
            <a:endParaRPr lang="es-ES" altLang="en-US"/>
          </a:p>
        </p:txBody>
      </p:sp>
    </p:spTree>
    <p:extLst>
      <p:ext uri="{BB962C8B-B14F-4D97-AF65-F5344CB8AC3E}">
        <p14:creationId xmlns:p14="http://schemas.microsoft.com/office/powerpoint/2010/main" val="10709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7ECF-A5CE-4EEB-BBAD-A8DF44B45CD6}"/>
              </a:ext>
            </a:extLst>
          </p:cNvPr>
          <p:cNvSpPr>
            <a:spLocks noGrp="1"/>
          </p:cNvSpPr>
          <p:nvPr>
            <p:ph type="title"/>
          </p:nvPr>
        </p:nvSpPr>
        <p:spPr>
          <a:xfrm>
            <a:off x="1247776"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D1E07EF5-98D7-4A4C-BDC8-8934C8769993}"/>
              </a:ext>
            </a:extLst>
          </p:cNvPr>
          <p:cNvSpPr>
            <a:spLocks noGrp="1"/>
          </p:cNvSpPr>
          <p:nvPr>
            <p:ph type="body" idx="1"/>
          </p:nvPr>
        </p:nvSpPr>
        <p:spPr>
          <a:xfrm>
            <a:off x="1247776" y="6884195"/>
            <a:ext cx="15773400" cy="2250281"/>
          </a:xfrm>
        </p:spPr>
        <p:txBody>
          <a:bodyPr/>
          <a:lstStyle>
            <a:lvl1pPr marL="0" indent="0">
              <a:buNone/>
              <a:defRPr sz="3600"/>
            </a:lvl1pPr>
            <a:lvl2pPr marL="685800" indent="0">
              <a:buNone/>
              <a:defRPr sz="3000"/>
            </a:lvl2pPr>
            <a:lvl3pPr marL="1371600" indent="0">
              <a:buNone/>
              <a:defRPr sz="27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lvl="0"/>
            <a:r>
              <a:rPr lang="en-US"/>
              <a:t>Click to edit Master text styles</a:t>
            </a:r>
          </a:p>
        </p:txBody>
      </p:sp>
      <p:sp>
        <p:nvSpPr>
          <p:cNvPr id="4" name="Date Placeholder 3">
            <a:extLst>
              <a:ext uri="{FF2B5EF4-FFF2-40B4-BE49-F238E27FC236}">
                <a16:creationId xmlns:a16="http://schemas.microsoft.com/office/drawing/2014/main" id="{CAAD57EF-44DA-4C1E-A605-45F8EB103480}"/>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64B8B747-0237-488E-9DC0-DBE74B0DE113}"/>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ACFF9906-95D3-49BA-A5CB-B0C1BB6AA3D7}"/>
              </a:ext>
            </a:extLst>
          </p:cNvPr>
          <p:cNvSpPr>
            <a:spLocks noGrp="1"/>
          </p:cNvSpPr>
          <p:nvPr>
            <p:ph type="sldNum" sz="quarter" idx="12"/>
          </p:nvPr>
        </p:nvSpPr>
        <p:spPr/>
        <p:txBody>
          <a:bodyPr/>
          <a:lstStyle>
            <a:lvl1pPr>
              <a:defRPr/>
            </a:lvl1pPr>
          </a:lstStyle>
          <a:p>
            <a:fld id="{F31CCDE7-89A6-4B4A-B230-DEE09A265498}" type="slidenum">
              <a:rPr lang="es-ES" altLang="en-US"/>
              <a:pPr/>
              <a:t>‹#›</a:t>
            </a:fld>
            <a:endParaRPr lang="es-ES" altLang="en-US"/>
          </a:p>
        </p:txBody>
      </p:sp>
    </p:spTree>
    <p:extLst>
      <p:ext uri="{BB962C8B-B14F-4D97-AF65-F5344CB8AC3E}">
        <p14:creationId xmlns:p14="http://schemas.microsoft.com/office/powerpoint/2010/main" val="3942063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3706-3E66-455E-A90D-F344AAE13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8BECD7-3ED8-4A64-B718-9ED398FC5E63}"/>
              </a:ext>
            </a:extLst>
          </p:cNvPr>
          <p:cNvSpPr>
            <a:spLocks noGrp="1"/>
          </p:cNvSpPr>
          <p:nvPr>
            <p:ph sz="half" idx="1"/>
          </p:nvPr>
        </p:nvSpPr>
        <p:spPr>
          <a:xfrm>
            <a:off x="914400" y="2400301"/>
            <a:ext cx="80772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3B4811-CEA0-42A6-BF24-5030EB727F80}"/>
              </a:ext>
            </a:extLst>
          </p:cNvPr>
          <p:cNvSpPr>
            <a:spLocks noGrp="1"/>
          </p:cNvSpPr>
          <p:nvPr>
            <p:ph sz="half" idx="2"/>
          </p:nvPr>
        </p:nvSpPr>
        <p:spPr>
          <a:xfrm>
            <a:off x="9296400" y="2400301"/>
            <a:ext cx="80772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E18BBD-DC50-4D05-9991-A9FD06B286BC}"/>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B6453C75-F127-4192-9D10-2BE3AB8ED8A2}"/>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FF6E3682-2073-4F82-BB26-512022161E08}"/>
              </a:ext>
            </a:extLst>
          </p:cNvPr>
          <p:cNvSpPr>
            <a:spLocks noGrp="1"/>
          </p:cNvSpPr>
          <p:nvPr>
            <p:ph type="sldNum" sz="quarter" idx="12"/>
          </p:nvPr>
        </p:nvSpPr>
        <p:spPr/>
        <p:txBody>
          <a:bodyPr/>
          <a:lstStyle>
            <a:lvl1pPr>
              <a:defRPr/>
            </a:lvl1pPr>
          </a:lstStyle>
          <a:p>
            <a:fld id="{E95AF479-78AC-4F89-AFE1-0A423B0F90B3}" type="slidenum">
              <a:rPr lang="es-ES" altLang="en-US"/>
              <a:pPr/>
              <a:t>‹#›</a:t>
            </a:fld>
            <a:endParaRPr lang="es-ES" altLang="en-US"/>
          </a:p>
        </p:txBody>
      </p:sp>
    </p:spTree>
    <p:extLst>
      <p:ext uri="{BB962C8B-B14F-4D97-AF65-F5344CB8AC3E}">
        <p14:creationId xmlns:p14="http://schemas.microsoft.com/office/powerpoint/2010/main" val="1230936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ED45-62BA-4C48-B7D6-000752B663D9}"/>
              </a:ext>
            </a:extLst>
          </p:cNvPr>
          <p:cNvSpPr>
            <a:spLocks noGrp="1"/>
          </p:cNvSpPr>
          <p:nvPr>
            <p:ph type="title"/>
          </p:nvPr>
        </p:nvSpPr>
        <p:spPr>
          <a:xfrm>
            <a:off x="1260476"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DBE87-4C8D-43EC-A906-F83D9B706E8E}"/>
              </a:ext>
            </a:extLst>
          </p:cNvPr>
          <p:cNvSpPr>
            <a:spLocks noGrp="1"/>
          </p:cNvSpPr>
          <p:nvPr>
            <p:ph type="body" idx="1"/>
          </p:nvPr>
        </p:nvSpPr>
        <p:spPr>
          <a:xfrm>
            <a:off x="1260477" y="2521745"/>
            <a:ext cx="7737474"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52B29DF2-6DAF-4CCC-82C1-B235C2E1BFEE}"/>
              </a:ext>
            </a:extLst>
          </p:cNvPr>
          <p:cNvSpPr>
            <a:spLocks noGrp="1"/>
          </p:cNvSpPr>
          <p:nvPr>
            <p:ph sz="half" idx="2"/>
          </p:nvPr>
        </p:nvSpPr>
        <p:spPr>
          <a:xfrm>
            <a:off x="1260477" y="3757613"/>
            <a:ext cx="7737474"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145B9-1E9B-4415-9B7F-883E3DA80B1B}"/>
              </a:ext>
            </a:extLst>
          </p:cNvPr>
          <p:cNvSpPr>
            <a:spLocks noGrp="1"/>
          </p:cNvSpPr>
          <p:nvPr>
            <p:ph type="body" sz="quarter" idx="3"/>
          </p:nvPr>
        </p:nvSpPr>
        <p:spPr>
          <a:xfrm>
            <a:off x="9258300" y="2521745"/>
            <a:ext cx="7775576"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DF89D-34BB-4D26-B91C-39C3ED841711}"/>
              </a:ext>
            </a:extLst>
          </p:cNvPr>
          <p:cNvSpPr>
            <a:spLocks noGrp="1"/>
          </p:cNvSpPr>
          <p:nvPr>
            <p:ph sz="quarter" idx="4"/>
          </p:nvPr>
        </p:nvSpPr>
        <p:spPr>
          <a:xfrm>
            <a:off x="9258300" y="3757613"/>
            <a:ext cx="7775576"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A257F9-577A-4135-BE6B-E180F9FF0669}"/>
              </a:ext>
            </a:extLst>
          </p:cNvPr>
          <p:cNvSpPr>
            <a:spLocks noGrp="1"/>
          </p:cNvSpPr>
          <p:nvPr>
            <p:ph type="dt" sz="half" idx="10"/>
          </p:nvPr>
        </p:nvSpPr>
        <p:spPr/>
        <p:txBody>
          <a:bodyPr/>
          <a:lstStyle>
            <a:lvl1pPr>
              <a:defRPr/>
            </a:lvl1pPr>
          </a:lstStyle>
          <a:p>
            <a:endParaRPr lang="es-ES" altLang="en-US"/>
          </a:p>
        </p:txBody>
      </p:sp>
      <p:sp>
        <p:nvSpPr>
          <p:cNvPr id="8" name="Footer Placeholder 7">
            <a:extLst>
              <a:ext uri="{FF2B5EF4-FFF2-40B4-BE49-F238E27FC236}">
                <a16:creationId xmlns:a16="http://schemas.microsoft.com/office/drawing/2014/main" id="{1F374CDE-08B1-4C92-9E93-CBEF7DCF7BCA}"/>
              </a:ext>
            </a:extLst>
          </p:cNvPr>
          <p:cNvSpPr>
            <a:spLocks noGrp="1"/>
          </p:cNvSpPr>
          <p:nvPr>
            <p:ph type="ftr" sz="quarter" idx="11"/>
          </p:nvPr>
        </p:nvSpPr>
        <p:spPr/>
        <p:txBody>
          <a:bodyPr/>
          <a:lstStyle>
            <a:lvl1pPr>
              <a:defRPr/>
            </a:lvl1pPr>
          </a:lstStyle>
          <a:p>
            <a:endParaRPr lang="es-ES" altLang="en-US"/>
          </a:p>
        </p:txBody>
      </p:sp>
      <p:sp>
        <p:nvSpPr>
          <p:cNvPr id="9" name="Slide Number Placeholder 8">
            <a:extLst>
              <a:ext uri="{FF2B5EF4-FFF2-40B4-BE49-F238E27FC236}">
                <a16:creationId xmlns:a16="http://schemas.microsoft.com/office/drawing/2014/main" id="{6E5F43C1-2EC7-4E57-8272-4F0EE9483105}"/>
              </a:ext>
            </a:extLst>
          </p:cNvPr>
          <p:cNvSpPr>
            <a:spLocks noGrp="1"/>
          </p:cNvSpPr>
          <p:nvPr>
            <p:ph type="sldNum" sz="quarter" idx="12"/>
          </p:nvPr>
        </p:nvSpPr>
        <p:spPr/>
        <p:txBody>
          <a:bodyPr/>
          <a:lstStyle>
            <a:lvl1pPr>
              <a:defRPr/>
            </a:lvl1pPr>
          </a:lstStyle>
          <a:p>
            <a:fld id="{3A4A4A60-4854-46B7-A2F0-298E4B1BA5AD}" type="slidenum">
              <a:rPr lang="es-ES" altLang="en-US"/>
              <a:pPr/>
              <a:t>‹#›</a:t>
            </a:fld>
            <a:endParaRPr lang="es-ES" altLang="en-US"/>
          </a:p>
        </p:txBody>
      </p:sp>
    </p:spTree>
    <p:extLst>
      <p:ext uri="{BB962C8B-B14F-4D97-AF65-F5344CB8AC3E}">
        <p14:creationId xmlns:p14="http://schemas.microsoft.com/office/powerpoint/2010/main" val="80614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02AA-733B-4AB2-B093-9F68676FE7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644840-6A92-496B-93C4-1350B40F9B7E}"/>
              </a:ext>
            </a:extLst>
          </p:cNvPr>
          <p:cNvSpPr>
            <a:spLocks noGrp="1"/>
          </p:cNvSpPr>
          <p:nvPr>
            <p:ph type="dt" sz="half" idx="10"/>
          </p:nvPr>
        </p:nvSpPr>
        <p:spPr/>
        <p:txBody>
          <a:bodyPr/>
          <a:lstStyle>
            <a:lvl1pPr>
              <a:defRPr/>
            </a:lvl1pPr>
          </a:lstStyle>
          <a:p>
            <a:endParaRPr lang="es-ES" altLang="en-US"/>
          </a:p>
        </p:txBody>
      </p:sp>
      <p:sp>
        <p:nvSpPr>
          <p:cNvPr id="4" name="Footer Placeholder 3">
            <a:extLst>
              <a:ext uri="{FF2B5EF4-FFF2-40B4-BE49-F238E27FC236}">
                <a16:creationId xmlns:a16="http://schemas.microsoft.com/office/drawing/2014/main" id="{607F7730-522C-4BBC-9A27-3E724CA1E6D1}"/>
              </a:ext>
            </a:extLst>
          </p:cNvPr>
          <p:cNvSpPr>
            <a:spLocks noGrp="1"/>
          </p:cNvSpPr>
          <p:nvPr>
            <p:ph type="ftr" sz="quarter" idx="11"/>
          </p:nvPr>
        </p:nvSpPr>
        <p:spPr/>
        <p:txBody>
          <a:bodyPr/>
          <a:lstStyle>
            <a:lvl1pPr>
              <a:defRPr/>
            </a:lvl1pPr>
          </a:lstStyle>
          <a:p>
            <a:endParaRPr lang="es-ES" altLang="en-US"/>
          </a:p>
        </p:txBody>
      </p:sp>
      <p:sp>
        <p:nvSpPr>
          <p:cNvPr id="5" name="Slide Number Placeholder 4">
            <a:extLst>
              <a:ext uri="{FF2B5EF4-FFF2-40B4-BE49-F238E27FC236}">
                <a16:creationId xmlns:a16="http://schemas.microsoft.com/office/drawing/2014/main" id="{704BFC2C-327B-4E01-8C91-8E9CFDC3CE45}"/>
              </a:ext>
            </a:extLst>
          </p:cNvPr>
          <p:cNvSpPr>
            <a:spLocks noGrp="1"/>
          </p:cNvSpPr>
          <p:nvPr>
            <p:ph type="sldNum" sz="quarter" idx="12"/>
          </p:nvPr>
        </p:nvSpPr>
        <p:spPr/>
        <p:txBody>
          <a:bodyPr/>
          <a:lstStyle>
            <a:lvl1pPr>
              <a:defRPr/>
            </a:lvl1pPr>
          </a:lstStyle>
          <a:p>
            <a:fld id="{6A76F1FD-A455-4E07-8BE1-714FD0E3D052}" type="slidenum">
              <a:rPr lang="es-ES" altLang="en-US"/>
              <a:pPr/>
              <a:t>‹#›</a:t>
            </a:fld>
            <a:endParaRPr lang="es-ES" altLang="en-US"/>
          </a:p>
        </p:txBody>
      </p:sp>
    </p:spTree>
    <p:extLst>
      <p:ext uri="{BB962C8B-B14F-4D97-AF65-F5344CB8AC3E}">
        <p14:creationId xmlns:p14="http://schemas.microsoft.com/office/powerpoint/2010/main" val="2020037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C3D9D-1035-49AF-A17E-01169207D6DE}"/>
              </a:ext>
            </a:extLst>
          </p:cNvPr>
          <p:cNvSpPr>
            <a:spLocks noGrp="1"/>
          </p:cNvSpPr>
          <p:nvPr>
            <p:ph type="dt" sz="half" idx="10"/>
          </p:nvPr>
        </p:nvSpPr>
        <p:spPr/>
        <p:txBody>
          <a:bodyPr/>
          <a:lstStyle>
            <a:lvl1pPr>
              <a:defRPr/>
            </a:lvl1pPr>
          </a:lstStyle>
          <a:p>
            <a:endParaRPr lang="es-ES" altLang="en-US"/>
          </a:p>
        </p:txBody>
      </p:sp>
      <p:sp>
        <p:nvSpPr>
          <p:cNvPr id="3" name="Footer Placeholder 2">
            <a:extLst>
              <a:ext uri="{FF2B5EF4-FFF2-40B4-BE49-F238E27FC236}">
                <a16:creationId xmlns:a16="http://schemas.microsoft.com/office/drawing/2014/main" id="{51335DD1-F7A9-4D50-88BC-78EB693E8613}"/>
              </a:ext>
            </a:extLst>
          </p:cNvPr>
          <p:cNvSpPr>
            <a:spLocks noGrp="1"/>
          </p:cNvSpPr>
          <p:nvPr>
            <p:ph type="ftr" sz="quarter" idx="11"/>
          </p:nvPr>
        </p:nvSpPr>
        <p:spPr/>
        <p:txBody>
          <a:bodyPr/>
          <a:lstStyle>
            <a:lvl1pPr>
              <a:defRPr/>
            </a:lvl1pPr>
          </a:lstStyle>
          <a:p>
            <a:endParaRPr lang="es-ES" altLang="en-US"/>
          </a:p>
        </p:txBody>
      </p:sp>
      <p:sp>
        <p:nvSpPr>
          <p:cNvPr id="4" name="Slide Number Placeholder 3">
            <a:extLst>
              <a:ext uri="{FF2B5EF4-FFF2-40B4-BE49-F238E27FC236}">
                <a16:creationId xmlns:a16="http://schemas.microsoft.com/office/drawing/2014/main" id="{C81AAA3C-711B-4E91-AD80-AC90B8FB9B98}"/>
              </a:ext>
            </a:extLst>
          </p:cNvPr>
          <p:cNvSpPr>
            <a:spLocks noGrp="1"/>
          </p:cNvSpPr>
          <p:nvPr>
            <p:ph type="sldNum" sz="quarter" idx="12"/>
          </p:nvPr>
        </p:nvSpPr>
        <p:spPr/>
        <p:txBody>
          <a:bodyPr/>
          <a:lstStyle>
            <a:lvl1pPr>
              <a:defRPr/>
            </a:lvl1pPr>
          </a:lstStyle>
          <a:p>
            <a:fld id="{397CF9F2-1E67-422D-87BF-1D79286D31D8}" type="slidenum">
              <a:rPr lang="es-ES" altLang="en-US"/>
              <a:pPr/>
              <a:t>‹#›</a:t>
            </a:fld>
            <a:endParaRPr lang="es-ES" altLang="en-US"/>
          </a:p>
        </p:txBody>
      </p:sp>
    </p:spTree>
    <p:extLst>
      <p:ext uri="{BB962C8B-B14F-4D97-AF65-F5344CB8AC3E}">
        <p14:creationId xmlns:p14="http://schemas.microsoft.com/office/powerpoint/2010/main" val="1438444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39C3-5444-4627-B07D-5411B9AB904E}"/>
              </a:ext>
            </a:extLst>
          </p:cNvPr>
          <p:cNvSpPr>
            <a:spLocks noGrp="1"/>
          </p:cNvSpPr>
          <p:nvPr>
            <p:ph type="title"/>
          </p:nvPr>
        </p:nvSpPr>
        <p:spPr>
          <a:xfrm>
            <a:off x="1260477" y="685800"/>
            <a:ext cx="5899150"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E0845333-58C6-43E4-8F60-ED94112B4329}"/>
              </a:ext>
            </a:extLst>
          </p:cNvPr>
          <p:cNvSpPr>
            <a:spLocks noGrp="1"/>
          </p:cNvSpPr>
          <p:nvPr>
            <p:ph idx="1"/>
          </p:nvPr>
        </p:nvSpPr>
        <p:spPr>
          <a:xfrm>
            <a:off x="7775576"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4D09FF-F5BF-438C-8266-092D889EAA4E}"/>
              </a:ext>
            </a:extLst>
          </p:cNvPr>
          <p:cNvSpPr>
            <a:spLocks noGrp="1"/>
          </p:cNvSpPr>
          <p:nvPr>
            <p:ph type="body" sz="half" idx="2"/>
          </p:nvPr>
        </p:nvSpPr>
        <p:spPr>
          <a:xfrm>
            <a:off x="1260477"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03EF61F5-6B96-40E3-A3B4-EFB6E09EFF56}"/>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7E9DE64D-3093-46A5-AFAF-7E7D0B431801}"/>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01AF43E0-323F-4421-AB6F-56EE24CF8313}"/>
              </a:ext>
            </a:extLst>
          </p:cNvPr>
          <p:cNvSpPr>
            <a:spLocks noGrp="1"/>
          </p:cNvSpPr>
          <p:nvPr>
            <p:ph type="sldNum" sz="quarter" idx="12"/>
          </p:nvPr>
        </p:nvSpPr>
        <p:spPr/>
        <p:txBody>
          <a:bodyPr/>
          <a:lstStyle>
            <a:lvl1pPr>
              <a:defRPr/>
            </a:lvl1pPr>
          </a:lstStyle>
          <a:p>
            <a:fld id="{A56F1C8F-7914-4D74-9A6A-1C555AD4A7C0}" type="slidenum">
              <a:rPr lang="es-ES" altLang="en-US"/>
              <a:pPr/>
              <a:t>‹#›</a:t>
            </a:fld>
            <a:endParaRPr lang="es-ES" altLang="en-US"/>
          </a:p>
        </p:txBody>
      </p:sp>
    </p:spTree>
    <p:extLst>
      <p:ext uri="{BB962C8B-B14F-4D97-AF65-F5344CB8AC3E}">
        <p14:creationId xmlns:p14="http://schemas.microsoft.com/office/powerpoint/2010/main" val="111679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2C4F-740A-4308-AC43-B724DDE767B9}"/>
              </a:ext>
            </a:extLst>
          </p:cNvPr>
          <p:cNvSpPr>
            <a:spLocks noGrp="1"/>
          </p:cNvSpPr>
          <p:nvPr>
            <p:ph type="title"/>
          </p:nvPr>
        </p:nvSpPr>
        <p:spPr>
          <a:xfrm>
            <a:off x="1260477" y="685800"/>
            <a:ext cx="5899150"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64602318-A36C-4A60-8D57-92B622B28DC4}"/>
              </a:ext>
            </a:extLst>
          </p:cNvPr>
          <p:cNvSpPr>
            <a:spLocks noGrp="1"/>
          </p:cNvSpPr>
          <p:nvPr>
            <p:ph type="pic" idx="1"/>
          </p:nvPr>
        </p:nvSpPr>
        <p:spPr>
          <a:xfrm>
            <a:off x="7775576"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57141E14-0657-4CFB-9DDD-0FD72F2D678D}"/>
              </a:ext>
            </a:extLst>
          </p:cNvPr>
          <p:cNvSpPr>
            <a:spLocks noGrp="1"/>
          </p:cNvSpPr>
          <p:nvPr>
            <p:ph type="body" sz="half" idx="2"/>
          </p:nvPr>
        </p:nvSpPr>
        <p:spPr>
          <a:xfrm>
            <a:off x="1260477"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DFC7CE66-FF9B-40DD-A878-D8A9C3842C60}"/>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0BC89C64-5E1D-4ECD-9EF7-DE3A45EDA830}"/>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407DB447-42D3-46CC-A142-0ECD8A2C7C6C}"/>
              </a:ext>
            </a:extLst>
          </p:cNvPr>
          <p:cNvSpPr>
            <a:spLocks noGrp="1"/>
          </p:cNvSpPr>
          <p:nvPr>
            <p:ph type="sldNum" sz="quarter" idx="12"/>
          </p:nvPr>
        </p:nvSpPr>
        <p:spPr/>
        <p:txBody>
          <a:bodyPr/>
          <a:lstStyle>
            <a:lvl1pPr>
              <a:defRPr/>
            </a:lvl1pPr>
          </a:lstStyle>
          <a:p>
            <a:fld id="{C91D8E5E-98F9-4FDF-9555-48541D5524AB}" type="slidenum">
              <a:rPr lang="es-ES" altLang="en-US"/>
              <a:pPr/>
              <a:t>‹#›</a:t>
            </a:fld>
            <a:endParaRPr lang="es-ES" altLang="en-US"/>
          </a:p>
        </p:txBody>
      </p:sp>
    </p:spTree>
    <p:extLst>
      <p:ext uri="{BB962C8B-B14F-4D97-AF65-F5344CB8AC3E}">
        <p14:creationId xmlns:p14="http://schemas.microsoft.com/office/powerpoint/2010/main" val="4228959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83EA-26C2-44E1-9DEC-C4AA33DD79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6D9A51-9EDB-4D42-B43B-56F1EBFDBD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14388-A908-4286-8508-1FE695BA8478}"/>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B75DDE65-9196-4686-BD6C-57E03F2AD915}"/>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C9801D25-3D90-46A4-8802-730B7662D636}"/>
              </a:ext>
            </a:extLst>
          </p:cNvPr>
          <p:cNvSpPr>
            <a:spLocks noGrp="1"/>
          </p:cNvSpPr>
          <p:nvPr>
            <p:ph type="sldNum" sz="quarter" idx="12"/>
          </p:nvPr>
        </p:nvSpPr>
        <p:spPr/>
        <p:txBody>
          <a:bodyPr/>
          <a:lstStyle>
            <a:lvl1pPr>
              <a:defRPr/>
            </a:lvl1pPr>
          </a:lstStyle>
          <a:p>
            <a:fld id="{9B16AF3D-6D56-4C50-8C6D-2A9D83171EAC}" type="slidenum">
              <a:rPr lang="es-ES" altLang="en-US"/>
              <a:pPr/>
              <a:t>‹#›</a:t>
            </a:fld>
            <a:endParaRPr lang="es-ES" altLang="en-US"/>
          </a:p>
        </p:txBody>
      </p:sp>
    </p:spTree>
    <p:extLst>
      <p:ext uri="{BB962C8B-B14F-4D97-AF65-F5344CB8AC3E}">
        <p14:creationId xmlns:p14="http://schemas.microsoft.com/office/powerpoint/2010/main" val="672273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82503A-40DB-4AA5-9254-01F986652011}"/>
              </a:ext>
            </a:extLst>
          </p:cNvPr>
          <p:cNvSpPr>
            <a:spLocks noGrp="1"/>
          </p:cNvSpPr>
          <p:nvPr>
            <p:ph type="title" orient="vert"/>
          </p:nvPr>
        </p:nvSpPr>
        <p:spPr>
          <a:xfrm>
            <a:off x="13258800" y="411958"/>
            <a:ext cx="4114800" cy="87772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2415C7-D73B-437B-BD66-4D382BF40491}"/>
              </a:ext>
            </a:extLst>
          </p:cNvPr>
          <p:cNvSpPr>
            <a:spLocks noGrp="1"/>
          </p:cNvSpPr>
          <p:nvPr>
            <p:ph type="body" orient="vert" idx="1"/>
          </p:nvPr>
        </p:nvSpPr>
        <p:spPr>
          <a:xfrm>
            <a:off x="914400" y="411958"/>
            <a:ext cx="12039600" cy="87772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83EB5-BEF0-4B6B-86DC-206E5CA0B86D}"/>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5B18D863-F137-4598-A0C9-5CB3492A6928}"/>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027BA687-1891-4B5F-9634-655EAE7D6466}"/>
              </a:ext>
            </a:extLst>
          </p:cNvPr>
          <p:cNvSpPr>
            <a:spLocks noGrp="1"/>
          </p:cNvSpPr>
          <p:nvPr>
            <p:ph type="sldNum" sz="quarter" idx="12"/>
          </p:nvPr>
        </p:nvSpPr>
        <p:spPr/>
        <p:txBody>
          <a:bodyPr/>
          <a:lstStyle>
            <a:lvl1pPr>
              <a:defRPr/>
            </a:lvl1pPr>
          </a:lstStyle>
          <a:p>
            <a:fld id="{9822B70D-6C71-4BD6-804A-73E7FC8BBFA4}" type="slidenum">
              <a:rPr lang="es-ES" altLang="en-US"/>
              <a:pPr/>
              <a:t>‹#›</a:t>
            </a:fld>
            <a:endParaRPr lang="es-ES" altLang="en-US"/>
          </a:p>
        </p:txBody>
      </p:sp>
    </p:spTree>
    <p:extLst>
      <p:ext uri="{BB962C8B-B14F-4D97-AF65-F5344CB8AC3E}">
        <p14:creationId xmlns:p14="http://schemas.microsoft.com/office/powerpoint/2010/main" val="203370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3.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libro.png"/>
          <p:cNvPicPr preferRelativeResize="0"/>
          <p:nvPr/>
        </p:nvPicPr>
        <p:blipFill>
          <a:blip r:embed="rId10">
            <a:alphaModFix/>
          </a:blip>
          <a:stretch>
            <a:fillRect/>
          </a:stretch>
        </p:blipFill>
        <p:spPr>
          <a:xfrm>
            <a:off x="0" y="0"/>
            <a:ext cx="18288000" cy="10287000"/>
          </a:xfrm>
          <a:prstGeom prst="rect">
            <a:avLst/>
          </a:prstGeom>
          <a:noFill/>
          <a:ln>
            <a:noFill/>
          </a:ln>
        </p:spPr>
      </p:pic>
      <p:sp>
        <p:nvSpPr>
          <p:cNvPr id="7" name="Google Shape;7;p1"/>
          <p:cNvSpPr txBox="1">
            <a:spLocks noGrp="1"/>
          </p:cNvSpPr>
          <p:nvPr>
            <p:ph type="title"/>
          </p:nvPr>
        </p:nvSpPr>
        <p:spPr>
          <a:xfrm>
            <a:off x="3112350" y="1438750"/>
            <a:ext cx="13233600" cy="1399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8" name="Google Shape;8;p1"/>
          <p:cNvSpPr txBox="1">
            <a:spLocks noGrp="1"/>
          </p:cNvSpPr>
          <p:nvPr>
            <p:ph type="body" idx="1"/>
          </p:nvPr>
        </p:nvSpPr>
        <p:spPr>
          <a:xfrm>
            <a:off x="3112350" y="2757642"/>
            <a:ext cx="13233600" cy="6084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15798700" y="8196852"/>
            <a:ext cx="1097400" cy="787200"/>
          </a:xfrm>
          <a:prstGeom prst="rect">
            <a:avLst/>
          </a:prstGeom>
          <a:noFill/>
          <a:ln>
            <a:noFill/>
          </a:ln>
        </p:spPr>
        <p:txBody>
          <a:bodyPr spcFirstLastPara="1" wrap="square" lIns="91425" tIns="91425" rIns="91425" bIns="91425" anchor="ctr" anchorCtr="0">
            <a:noAutofit/>
          </a:bodyPr>
          <a:lstStyle>
            <a:lvl1pPr lvl="0" algn="r">
              <a:buNone/>
              <a:defRPr sz="2400">
                <a:solidFill>
                  <a:schemeClr val="dk2"/>
                </a:solidFill>
                <a:latin typeface="Tinos"/>
                <a:ea typeface="Tinos"/>
                <a:cs typeface="Tinos"/>
                <a:sym typeface="Tinos"/>
              </a:defRPr>
            </a:lvl1pPr>
            <a:lvl2pPr lvl="1" algn="r">
              <a:buNone/>
              <a:defRPr sz="2400">
                <a:solidFill>
                  <a:schemeClr val="dk2"/>
                </a:solidFill>
                <a:latin typeface="Tinos"/>
                <a:ea typeface="Tinos"/>
                <a:cs typeface="Tinos"/>
                <a:sym typeface="Tinos"/>
              </a:defRPr>
            </a:lvl2pPr>
            <a:lvl3pPr lvl="2" algn="r">
              <a:buNone/>
              <a:defRPr sz="2400">
                <a:solidFill>
                  <a:schemeClr val="dk2"/>
                </a:solidFill>
                <a:latin typeface="Tinos"/>
                <a:ea typeface="Tinos"/>
                <a:cs typeface="Tinos"/>
                <a:sym typeface="Tinos"/>
              </a:defRPr>
            </a:lvl3pPr>
            <a:lvl4pPr lvl="3" algn="r">
              <a:buNone/>
              <a:defRPr sz="2400">
                <a:solidFill>
                  <a:schemeClr val="dk2"/>
                </a:solidFill>
                <a:latin typeface="Tinos"/>
                <a:ea typeface="Tinos"/>
                <a:cs typeface="Tinos"/>
                <a:sym typeface="Tinos"/>
              </a:defRPr>
            </a:lvl4pPr>
            <a:lvl5pPr lvl="4" algn="r">
              <a:buNone/>
              <a:defRPr sz="2400">
                <a:solidFill>
                  <a:schemeClr val="dk2"/>
                </a:solidFill>
                <a:latin typeface="Tinos"/>
                <a:ea typeface="Tinos"/>
                <a:cs typeface="Tinos"/>
                <a:sym typeface="Tinos"/>
              </a:defRPr>
            </a:lvl5pPr>
            <a:lvl6pPr lvl="5" algn="r">
              <a:buNone/>
              <a:defRPr sz="2400">
                <a:solidFill>
                  <a:schemeClr val="dk2"/>
                </a:solidFill>
                <a:latin typeface="Tinos"/>
                <a:ea typeface="Tinos"/>
                <a:cs typeface="Tinos"/>
                <a:sym typeface="Tinos"/>
              </a:defRPr>
            </a:lvl6pPr>
            <a:lvl7pPr lvl="6" algn="r">
              <a:buNone/>
              <a:defRPr sz="2400">
                <a:solidFill>
                  <a:schemeClr val="dk2"/>
                </a:solidFill>
                <a:latin typeface="Tinos"/>
                <a:ea typeface="Tinos"/>
                <a:cs typeface="Tinos"/>
                <a:sym typeface="Tinos"/>
              </a:defRPr>
            </a:lvl7pPr>
            <a:lvl8pPr lvl="7" algn="r">
              <a:buNone/>
              <a:defRPr sz="2400">
                <a:solidFill>
                  <a:schemeClr val="dk2"/>
                </a:solidFill>
                <a:latin typeface="Tinos"/>
                <a:ea typeface="Tinos"/>
                <a:cs typeface="Tinos"/>
                <a:sym typeface="Tinos"/>
              </a:defRPr>
            </a:lvl8pPr>
            <a:lvl9pPr lvl="8" algn="r">
              <a:buNone/>
              <a:defRPr sz="2400">
                <a:solidFill>
                  <a:schemeClr val="dk2"/>
                </a:solidFill>
                <a:latin typeface="Tinos"/>
                <a:ea typeface="Tinos"/>
                <a:cs typeface="Tinos"/>
                <a:sym typeface="Tino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986562"/>
      </p:ext>
    </p:extLst>
  </p:cSld>
  <p:clrMap bg1="lt1" tx1="dk1" bg2="dk2" tx2="lt2" accent1="accent1" accent2="accent2" accent3="accent3" accent4="accent4" accent5="accent5" accent6="accent6" hlink="hlink" folHlink="folHlink"/>
  <p:sldLayoutIdLst>
    <p:sldLayoutId id="2147483661" r:id="rId1"/>
    <p:sldLayoutId id="2147483665" r:id="rId2"/>
    <p:sldLayoutId id="2147483666" r:id="rId3"/>
    <p:sldLayoutId id="2147483667" r:id="rId4"/>
    <p:sldLayoutId id="2147483668" r:id="rId5"/>
    <p:sldLayoutId id="2147483669" r:id="rId6"/>
    <p:sldLayoutId id="214748367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66BE7CE-D6DA-4CF6-A534-9184D097F445}"/>
              </a:ext>
            </a:extLst>
          </p:cNvPr>
          <p:cNvSpPr>
            <a:spLocks noGrp="1" noChangeArrowheads="1"/>
          </p:cNvSpPr>
          <p:nvPr>
            <p:ph type="title"/>
          </p:nvPr>
        </p:nvSpPr>
        <p:spPr bwMode="auto">
          <a:xfrm>
            <a:off x="914400" y="411957"/>
            <a:ext cx="164592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E2003DE7-7F84-4B47-904A-B780A716C739}"/>
              </a:ext>
            </a:extLst>
          </p:cNvPr>
          <p:cNvSpPr>
            <a:spLocks noGrp="1" noChangeArrowheads="1"/>
          </p:cNvSpPr>
          <p:nvPr>
            <p:ph type="body" idx="1"/>
          </p:nvPr>
        </p:nvSpPr>
        <p:spPr bwMode="auto">
          <a:xfrm>
            <a:off x="914400" y="2400301"/>
            <a:ext cx="16459200" cy="678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3F8885E0-4091-49E7-93D2-00F0E569A4FE}"/>
              </a:ext>
            </a:extLst>
          </p:cNvPr>
          <p:cNvSpPr>
            <a:spLocks noGrp="1" noChangeArrowheads="1"/>
          </p:cNvSpPr>
          <p:nvPr>
            <p:ph type="dt" sz="half" idx="2"/>
          </p:nvPr>
        </p:nvSpPr>
        <p:spPr bwMode="auto">
          <a:xfrm>
            <a:off x="914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100"/>
            </a:lvl1pPr>
          </a:lstStyle>
          <a:p>
            <a:endParaRPr lang="es-ES" altLang="en-US"/>
          </a:p>
        </p:txBody>
      </p:sp>
      <p:sp>
        <p:nvSpPr>
          <p:cNvPr id="1029" name="Rectangle 5">
            <a:extLst>
              <a:ext uri="{FF2B5EF4-FFF2-40B4-BE49-F238E27FC236}">
                <a16:creationId xmlns:a16="http://schemas.microsoft.com/office/drawing/2014/main" id="{37A015CB-D8B7-4D0F-B665-688B7413120A}"/>
              </a:ext>
            </a:extLst>
          </p:cNvPr>
          <p:cNvSpPr>
            <a:spLocks noGrp="1" noChangeArrowheads="1"/>
          </p:cNvSpPr>
          <p:nvPr>
            <p:ph type="ftr" sz="quarter" idx="3"/>
          </p:nvPr>
        </p:nvSpPr>
        <p:spPr bwMode="auto">
          <a:xfrm>
            <a:off x="6248400" y="93678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2100"/>
            </a:lvl1pPr>
          </a:lstStyle>
          <a:p>
            <a:endParaRPr lang="es-ES" altLang="en-US"/>
          </a:p>
        </p:txBody>
      </p:sp>
      <p:sp>
        <p:nvSpPr>
          <p:cNvPr id="1030" name="Rectangle 6">
            <a:extLst>
              <a:ext uri="{FF2B5EF4-FFF2-40B4-BE49-F238E27FC236}">
                <a16:creationId xmlns:a16="http://schemas.microsoft.com/office/drawing/2014/main" id="{FD7993F6-DB64-425B-B6D5-C8929B777319}"/>
              </a:ext>
            </a:extLst>
          </p:cNvPr>
          <p:cNvSpPr>
            <a:spLocks noGrp="1" noChangeArrowheads="1"/>
          </p:cNvSpPr>
          <p:nvPr>
            <p:ph type="sldNum" sz="quarter" idx="4"/>
          </p:nvPr>
        </p:nvSpPr>
        <p:spPr bwMode="auto">
          <a:xfrm>
            <a:off x="13106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2100"/>
            </a:lvl1pPr>
          </a:lstStyle>
          <a:p>
            <a:fld id="{0840B409-85D4-449A-ADDB-846B9BE83360}" type="slidenum">
              <a:rPr lang="es-ES" altLang="en-US"/>
              <a:pPr/>
              <a:t>‹#›</a:t>
            </a:fld>
            <a:endParaRPr lang="es-ES" altLang="en-US"/>
          </a:p>
        </p:txBody>
      </p:sp>
    </p:spTree>
    <p:extLst>
      <p:ext uri="{BB962C8B-B14F-4D97-AF65-F5344CB8AC3E}">
        <p14:creationId xmlns:p14="http://schemas.microsoft.com/office/powerpoint/2010/main" val="7641804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rtl="0" fontAlgn="base">
        <a:spcBef>
          <a:spcPct val="0"/>
        </a:spcBef>
        <a:spcAft>
          <a:spcPct val="0"/>
        </a:spcAft>
        <a:defRPr sz="6600" kern="1200">
          <a:solidFill>
            <a:schemeClr val="tx2"/>
          </a:solidFill>
          <a:latin typeface="+mj-lt"/>
          <a:ea typeface="+mj-ea"/>
          <a:cs typeface="+mj-cs"/>
        </a:defRPr>
      </a:lvl1pPr>
      <a:lvl2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5pPr>
      <a:lvl6pPr marL="6858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6pPr>
      <a:lvl7pPr marL="13716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7pPr>
      <a:lvl8pPr marL="20574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8pPr>
      <a:lvl9pPr marL="27432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9pPr>
    </p:titleStyle>
    <p:bodyStyle>
      <a:lvl1pPr marL="514350" indent="-514350" algn="l" rtl="0" fontAlgn="base">
        <a:spcBef>
          <a:spcPct val="20000"/>
        </a:spcBef>
        <a:spcAft>
          <a:spcPct val="0"/>
        </a:spcAft>
        <a:buChar char="•"/>
        <a:defRPr sz="4800" kern="1200">
          <a:solidFill>
            <a:schemeClr val="tx1"/>
          </a:solidFill>
          <a:latin typeface="+mn-lt"/>
          <a:ea typeface="+mn-ea"/>
          <a:cs typeface="+mn-cs"/>
        </a:defRPr>
      </a:lvl1pPr>
      <a:lvl2pPr marL="1114425" indent="-428625" algn="l" rtl="0" fontAlgn="base">
        <a:spcBef>
          <a:spcPct val="20000"/>
        </a:spcBef>
        <a:spcAft>
          <a:spcPct val="0"/>
        </a:spcAft>
        <a:buChar char="–"/>
        <a:defRPr sz="4200" kern="1200">
          <a:solidFill>
            <a:schemeClr val="tx1"/>
          </a:solidFill>
          <a:latin typeface="+mn-lt"/>
          <a:ea typeface="+mn-ea"/>
          <a:cs typeface="+mn-cs"/>
        </a:defRPr>
      </a:lvl2pPr>
      <a:lvl3pPr marL="1714500" indent="-342900" algn="l" rtl="0" fontAlgn="base">
        <a:spcBef>
          <a:spcPct val="20000"/>
        </a:spcBef>
        <a:spcAft>
          <a:spcPct val="0"/>
        </a:spcAft>
        <a:buChar char="•"/>
        <a:defRPr sz="3600" kern="1200">
          <a:solidFill>
            <a:schemeClr val="tx1"/>
          </a:solidFill>
          <a:latin typeface="+mn-lt"/>
          <a:ea typeface="+mn-ea"/>
          <a:cs typeface="+mn-cs"/>
        </a:defRPr>
      </a:lvl3pPr>
      <a:lvl4pPr marL="2400300" indent="-342900" algn="l" rtl="0" fontAlgn="base">
        <a:spcBef>
          <a:spcPct val="20000"/>
        </a:spcBef>
        <a:spcAft>
          <a:spcPct val="0"/>
        </a:spcAft>
        <a:buChar char="–"/>
        <a:defRPr sz="3000" kern="1200">
          <a:solidFill>
            <a:schemeClr val="tx1"/>
          </a:solidFill>
          <a:latin typeface="+mn-lt"/>
          <a:ea typeface="+mn-ea"/>
          <a:cs typeface="+mn-cs"/>
        </a:defRPr>
      </a:lvl4pPr>
      <a:lvl5pPr marL="3086100" indent="-342900" algn="l" rtl="0" fontAlgn="base">
        <a:spcBef>
          <a:spcPct val="20000"/>
        </a:spcBef>
        <a:spcAft>
          <a:spcPct val="0"/>
        </a:spcAft>
        <a:buChar char="»"/>
        <a:defRPr sz="30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4.jpe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4" Type="http://schemas.openxmlformats.org/officeDocument/2006/relationships/image" Target="../media/image32.jfif"/></Relationships>
</file>

<file path=ppt/slides/_rels/slide2.xml.rels><?xml version="1.0" encoding="UTF-8" standalone="yes"?>
<Relationships xmlns="http://schemas.openxmlformats.org/package/2006/relationships"><Relationship Id="rId3" Type="http://schemas.openxmlformats.org/officeDocument/2006/relationships/hyperlink" Target="Th&#259;m%20ASEAN.pptx" TargetMode="External"/><Relationship Id="rId2" Type="http://schemas.openxmlformats.org/officeDocument/2006/relationships/hyperlink" Target="China%20and%20Japan.pptx" TargetMode="External"/><Relationship Id="rId1" Type="http://schemas.openxmlformats.org/officeDocument/2006/relationships/slideLayout" Target="../slideLayouts/slideLayout7.xml"/><Relationship Id="rId5" Type="http://schemas.openxmlformats.org/officeDocument/2006/relationships/hyperlink" Target="China%20and%20US.pptx" TargetMode="External"/><Relationship Id="rId4" Type="http://schemas.openxmlformats.org/officeDocument/2006/relationships/hyperlink" Target="China%20and%20VietNam.pptx"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12" name="Picture 11" descr="A group of people posing for the camera&#10;&#10;Description automatically generated">
            <a:extLst>
              <a:ext uri="{FF2B5EF4-FFF2-40B4-BE49-F238E27FC236}">
                <a16:creationId xmlns:a16="http://schemas.microsoft.com/office/drawing/2014/main" id="{20620A15-F1DB-4E25-B520-EE0273A3798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3545" y="0"/>
            <a:ext cx="18291545" cy="10287000"/>
          </a:xfrm>
          <a:prstGeom prst="rect">
            <a:avLst/>
          </a:prstGeom>
        </p:spPr>
      </p:pic>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a:solidFill>
                    <a:srgbClr val="C29A74"/>
                  </a:solidFill>
                  <a:latin typeface="Oswald"/>
                </a:rPr>
                <a:t>Ngoại</a:t>
              </a:r>
              <a:r>
                <a:rPr lang="en-US" sz="6000" spc="179" dirty="0">
                  <a:solidFill>
                    <a:srgbClr val="C29A74"/>
                  </a:solidFill>
                  <a:latin typeface="Oswald"/>
                </a:rPr>
                <a:t> </a:t>
              </a:r>
              <a:r>
                <a:rPr lang="en-US" sz="6000" spc="179" dirty="0" err="1">
                  <a:solidFill>
                    <a:srgbClr val="C29A74"/>
                  </a:solidFill>
                  <a:latin typeface="Oswald"/>
                </a:rPr>
                <a:t>giao</a:t>
              </a:r>
              <a:endParaRPr lang="en-US" sz="6000" spc="179" dirty="0">
                <a:solidFill>
                  <a:srgbClr val="C29A74"/>
                </a:solidFill>
                <a:latin typeface="Oswald"/>
              </a:endParaRPr>
            </a:p>
          </p:txBody>
        </p:sp>
      </p:grpSp>
      <p:pic>
        <p:nvPicPr>
          <p:cNvPr id="5" name="Picture 5"/>
          <p:cNvPicPr>
            <a:picLocks noChangeAspect="1"/>
          </p:cNvPicPr>
          <p:nvPr/>
        </p:nvPicPr>
        <p:blipFill>
          <a:blip r:embed="rId3">
            <a:alphaModFix/>
          </a:blip>
          <a:srcRect l="9659" r="9659"/>
          <a:stretch>
            <a:fillRect/>
          </a:stretch>
        </p:blipFill>
        <p:spPr>
          <a:xfrm>
            <a:off x="441123" y="3243847"/>
            <a:ext cx="7830522" cy="6014453"/>
          </a:xfrm>
          <a:prstGeom prst="rect">
            <a:avLst/>
          </a:prstGeom>
        </p:spPr>
      </p:pic>
      <p:sp>
        <p:nvSpPr>
          <p:cNvPr id="8" name="TextBox 8"/>
          <p:cNvSpPr txBox="1"/>
          <p:nvPr/>
        </p:nvSpPr>
        <p:spPr>
          <a:xfrm>
            <a:off x="8931678" y="4661852"/>
            <a:ext cx="8327622" cy="2743828"/>
          </a:xfrm>
          <a:prstGeom prst="rect">
            <a:avLst/>
          </a:prstGeom>
        </p:spPr>
        <p:txBody>
          <a:bodyPr lIns="0" tIns="0" rIns="0" bIns="0" rtlCol="0" anchor="t">
            <a:spAutoFit/>
          </a:bodyPr>
          <a:lstStyle/>
          <a:p>
            <a:pPr algn="just">
              <a:lnSpc>
                <a:spcPts val="7280"/>
              </a:lnSpc>
            </a:pPr>
            <a:r>
              <a:rPr lang="en-US" sz="5200" i="1" dirty="0" err="1">
                <a:solidFill>
                  <a:schemeClr val="bg1"/>
                </a:solidFill>
                <a:latin typeface="Libre Baskerville" panose="02000000000000000000" pitchFamily="2" charset="0"/>
              </a:rPr>
              <a:t>Sự</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chuẩn</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bị</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về</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ngoại</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giao</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của</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Trung</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Quốc</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cho</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công</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cuộc</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xâm</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lược</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Việt</a:t>
            </a:r>
            <a:r>
              <a:rPr lang="en-US" sz="5200" i="1" dirty="0">
                <a:solidFill>
                  <a:schemeClr val="bg1"/>
                </a:solidFill>
                <a:latin typeface="Libre Baskerville" panose="02000000000000000000" pitchFamily="2" charset="0"/>
              </a:rPr>
              <a:t> Nam</a:t>
            </a:r>
          </a:p>
        </p:txBody>
      </p:sp>
    </p:spTree>
  </p:cSld>
  <p:clrMapOvr>
    <a:masterClrMapping/>
  </p:clrMapOvr>
  <mc:AlternateContent xmlns:mc="http://schemas.openxmlformats.org/markup-compatibility/2006" xmlns:p14="http://schemas.microsoft.com/office/powerpoint/2010/main">
    <mc:Choice Requires="p14">
      <p:transition spd="slow" p14:dur="2000" advTm="3144"/>
    </mc:Choice>
    <mc:Fallback xmlns="">
      <p:transition spd="slow" advTm="3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Box 26">
            <a:extLst>
              <a:ext uri="{FF2B5EF4-FFF2-40B4-BE49-F238E27FC236}">
                <a16:creationId xmlns:a16="http://schemas.microsoft.com/office/drawing/2014/main"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a16="http://schemas.microsoft.com/office/drawing/2014/main"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a16="http://schemas.microsoft.com/office/drawing/2014/main"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Box 40">
            <a:extLst>
              <a:ext uri="{FF2B5EF4-FFF2-40B4-BE49-F238E27FC236}">
                <a16:creationId xmlns:a16="http://schemas.microsoft.com/office/drawing/2014/main"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a16="http://schemas.microsoft.com/office/drawing/2014/main"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a16="http://schemas.microsoft.com/office/drawing/2014/main" id="{2E875721-F011-467C-BC37-E12082A2358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a16="http://schemas.microsoft.com/office/drawing/2014/main" id="{CEC2A9F4-6482-4B1C-BF3C-6652DC372E4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a16="http://schemas.microsoft.com/office/drawing/2014/main"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92450B-DFC5-4889-B78B-7E1F9B87CEEA}"/>
              </a:ext>
            </a:extLst>
          </p:cNvPr>
          <p:cNvSpPr txBox="1"/>
          <p:nvPr/>
        </p:nvSpPr>
        <p:spPr>
          <a:xfrm>
            <a:off x="5038223" y="9346336"/>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par>
                          <p:cTn id="37" fill="hold">
                            <p:stCondLst>
                              <p:cond delay="2500"/>
                            </p:stCondLst>
                            <p:childTnLst>
                              <p:par>
                                <p:cTn id="38" presetID="14" presetClass="entr" presetSubtype="1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ppt_w</p:attrName>
                                        </p:attrNameLst>
                                      </p:cBhvr>
                                      <p:tavLst>
                                        <p:tav tm="0">
                                          <p:val>
                                            <p:fltVal val="0"/>
                                          </p:val>
                                        </p:tav>
                                        <p:tav tm="100000">
                                          <p:val>
                                            <p:strVal val="#ppt_w"/>
                                          </p:val>
                                        </p:tav>
                                      </p:tavLst>
                                    </p:anim>
                                    <p:anim calcmode="lin" valueType="num">
                                      <p:cBhvr>
                                        <p:cTn id="46" dur="500" fill="hold"/>
                                        <p:tgtEl>
                                          <p:spTgt spid="46"/>
                                        </p:tgtEl>
                                        <p:attrNameLst>
                                          <p:attrName>ppt_h</p:attrName>
                                        </p:attrNameLst>
                                      </p:cBhvr>
                                      <p:tavLst>
                                        <p:tav tm="0">
                                          <p:val>
                                            <p:fltVal val="0"/>
                                          </p:val>
                                        </p:tav>
                                        <p:tav tm="100000">
                                          <p:val>
                                            <p:strVal val="#ppt_h"/>
                                          </p:val>
                                        </p:tav>
                                      </p:tavLst>
                                    </p:anim>
                                    <p:animEffect transition="in" filter="fade">
                                      <p:cBhvr>
                                        <p:cTn id="47" dur="500"/>
                                        <p:tgtEl>
                                          <p:spTgt spid="46"/>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down)">
                                      <p:cBhvr>
                                        <p:cTn id="57" dur="500"/>
                                        <p:tgtEl>
                                          <p:spTgt spid="42"/>
                                        </p:tgtEl>
                                      </p:cBhvr>
                                    </p:animEffect>
                                  </p:childTnLst>
                                </p:cTn>
                              </p:par>
                            </p:childTnLst>
                          </p:cTn>
                        </p:par>
                        <p:par>
                          <p:cTn id="58" fill="hold">
                            <p:stCondLst>
                              <p:cond delay="1500"/>
                            </p:stCondLst>
                            <p:childTnLst>
                              <p:par>
                                <p:cTn id="59" presetID="22" presetClass="entr" presetSubtype="4"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down)">
                                      <p:cBhvr>
                                        <p:cTn id="61" dur="500"/>
                                        <p:tgtEl>
                                          <p:spTgt spid="43"/>
                                        </p:tgtEl>
                                      </p:cBhvr>
                                    </p:animEffect>
                                  </p:childTnLst>
                                </p:cTn>
                              </p:par>
                            </p:childTnLst>
                          </p:cTn>
                        </p:par>
                        <p:par>
                          <p:cTn id="62" fill="hold">
                            <p:stCondLst>
                              <p:cond delay="2000"/>
                            </p:stCondLst>
                            <p:childTnLst>
                              <p:par>
                                <p:cTn id="63" presetID="53" presetClass="entr" presetSubtype="16"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transition="in" filter="fade">
                                      <p:cBhvr>
                                        <p:cTn id="67" dur="500"/>
                                        <p:tgtEl>
                                          <p:spTgt spid="16"/>
                                        </p:tgtEl>
                                      </p:cBhvr>
                                    </p:animEffect>
                                  </p:childTnLst>
                                </p:cTn>
                              </p:par>
                            </p:childTnLst>
                          </p:cTn>
                        </p:par>
                        <p:par>
                          <p:cTn id="68" fill="hold">
                            <p:stCondLst>
                              <p:cond delay="2500"/>
                            </p:stCondLst>
                            <p:childTnLst>
                              <p:par>
                                <p:cTn id="69" presetID="14" presetClass="entr" presetSubtype="1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randombar(horizontal)">
                                      <p:cBhvr>
                                        <p:cTn id="7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7" grpId="0"/>
      <p:bldP spid="33" grpId="0"/>
      <p:bldGraphic spid="39" grpId="0">
        <p:bldAsOne/>
      </p:bldGraphic>
      <p:bldP spid="41" grpId="0"/>
      <p:bldP spid="46"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148478-A8C8-4A1A-A19B-949CAA266A90}"/>
              </a:ext>
            </a:extLst>
          </p:cNvPr>
          <p:cNvGrpSpPr/>
          <p:nvPr/>
        </p:nvGrpSpPr>
        <p:grpSpPr>
          <a:xfrm>
            <a:off x="5715000" y="0"/>
            <a:ext cx="6858000" cy="1257300"/>
            <a:chOff x="5715000" y="0"/>
            <a:chExt cx="6858000" cy="1257300"/>
          </a:xfrm>
        </p:grpSpPr>
        <p:sp>
          <p:nvSpPr>
            <p:cNvPr id="2" name="Rectangle 1">
              <a:extLst>
                <a:ext uri="{FF2B5EF4-FFF2-40B4-BE49-F238E27FC236}">
                  <a16:creationId xmlns:a16="http://schemas.microsoft.com/office/drawing/2014/main" id="{DB041928-A12A-49C6-B00E-69A4661FA936}"/>
                </a:ext>
              </a:extLst>
            </p:cNvPr>
            <p:cNvSpPr/>
            <p:nvPr/>
          </p:nvSpPr>
          <p:spPr>
            <a:xfrm>
              <a:off x="5715000" y="0"/>
              <a:ext cx="6858000" cy="1257300"/>
            </a:xfrm>
            <a:prstGeom prst="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E598A2E-197C-48AF-9FA8-3598AAE430F0}"/>
                </a:ext>
              </a:extLst>
            </p:cNvPr>
            <p:cNvSpPr txBox="1"/>
            <p:nvPr/>
          </p:nvSpPr>
          <p:spPr>
            <a:xfrm>
              <a:off x="6515100" y="120818"/>
              <a:ext cx="5257800" cy="1015663"/>
            </a:xfrm>
            <a:prstGeom prst="rect">
              <a:avLst/>
            </a:prstGeom>
            <a:noFill/>
          </p:spPr>
          <p:txBody>
            <a:bodyPr wrap="square" rtlCol="0">
              <a:spAutoFit/>
            </a:bodyPr>
            <a:lstStyle/>
            <a:p>
              <a:pPr algn="ctr"/>
              <a:r>
                <a:rPr lang="en-US" sz="6000" dirty="0" err="1">
                  <a:solidFill>
                    <a:schemeClr val="accent6">
                      <a:lumMod val="50000"/>
                    </a:schemeClr>
                  </a:solidFill>
                </a:rPr>
                <a:t>Dân</a:t>
              </a:r>
              <a:r>
                <a:rPr lang="en-US" sz="6000" dirty="0">
                  <a:solidFill>
                    <a:schemeClr val="accent6">
                      <a:lumMod val="50000"/>
                    </a:schemeClr>
                  </a:solidFill>
                </a:rPr>
                <a:t> </a:t>
              </a:r>
              <a:r>
                <a:rPr lang="en-US" sz="6000" dirty="0" err="1">
                  <a:solidFill>
                    <a:schemeClr val="accent6">
                      <a:lumMod val="50000"/>
                    </a:schemeClr>
                  </a:solidFill>
                </a:rPr>
                <a:t>tộc</a:t>
              </a:r>
              <a:r>
                <a:rPr lang="en-US" sz="6000" dirty="0">
                  <a:solidFill>
                    <a:schemeClr val="accent6">
                      <a:lumMod val="50000"/>
                    </a:schemeClr>
                  </a:solidFill>
                </a:rPr>
                <a:t> </a:t>
              </a:r>
              <a:r>
                <a:rPr lang="en-US" sz="6000" dirty="0" err="1">
                  <a:solidFill>
                    <a:schemeClr val="accent6">
                      <a:lumMod val="50000"/>
                    </a:schemeClr>
                  </a:solidFill>
                </a:rPr>
                <a:t>độc</a:t>
              </a:r>
              <a:r>
                <a:rPr lang="en-US" sz="6000" dirty="0">
                  <a:solidFill>
                    <a:schemeClr val="accent6">
                      <a:lumMod val="50000"/>
                    </a:schemeClr>
                  </a:solidFill>
                </a:rPr>
                <a:t> </a:t>
              </a:r>
              <a:r>
                <a:rPr lang="en-US" sz="6000" dirty="0" err="1">
                  <a:solidFill>
                    <a:schemeClr val="accent6">
                      <a:lumMod val="50000"/>
                    </a:schemeClr>
                  </a:solidFill>
                </a:rPr>
                <a:t>lập</a:t>
              </a:r>
              <a:endParaRPr lang="en-US" sz="6000" dirty="0">
                <a:solidFill>
                  <a:schemeClr val="accent6">
                    <a:lumMod val="50000"/>
                  </a:schemeClr>
                </a:solidFill>
              </a:endParaRPr>
            </a:p>
          </p:txBody>
        </p:sp>
      </p:grpSp>
      <p:sp>
        <p:nvSpPr>
          <p:cNvPr id="6" name="AutoShape 8">
            <a:extLst>
              <a:ext uri="{FF2B5EF4-FFF2-40B4-BE49-F238E27FC236}">
                <a16:creationId xmlns:a16="http://schemas.microsoft.com/office/drawing/2014/main" id="{2B1DB036-A0BA-4975-BA69-F077DDC9D79C}"/>
              </a:ext>
            </a:extLst>
          </p:cNvPr>
          <p:cNvSpPr/>
          <p:nvPr/>
        </p:nvSpPr>
        <p:spPr>
          <a:xfrm>
            <a:off x="8458200" y="2048608"/>
            <a:ext cx="48811" cy="8229600"/>
          </a:xfrm>
          <a:prstGeom prst="rect">
            <a:avLst/>
          </a:prstGeom>
          <a:solidFill>
            <a:srgbClr val="FBFDF4"/>
          </a:solidFill>
        </p:spPr>
      </p:sp>
      <p:pic>
        <p:nvPicPr>
          <p:cNvPr id="7" name="Picture 7">
            <a:extLst>
              <a:ext uri="{FF2B5EF4-FFF2-40B4-BE49-F238E27FC236}">
                <a16:creationId xmlns:a16="http://schemas.microsoft.com/office/drawing/2014/main" id="{81F7B7E4-635D-45BE-848D-82BDE004AC4E}"/>
              </a:ext>
            </a:extLst>
          </p:cNvPr>
          <p:cNvPicPr>
            <a:picLocks noChangeAspect="1"/>
          </p:cNvPicPr>
          <p:nvPr/>
        </p:nvPicPr>
        <p:blipFill>
          <a:blip r:embed="rId2"/>
          <a:srcRect/>
          <a:stretch>
            <a:fillRect/>
          </a:stretch>
        </p:blipFill>
        <p:spPr>
          <a:xfrm>
            <a:off x="6838691" y="2062262"/>
            <a:ext cx="917850" cy="697566"/>
          </a:xfrm>
          <a:prstGeom prst="rect">
            <a:avLst/>
          </a:prstGeom>
        </p:spPr>
      </p:pic>
      <p:pic>
        <p:nvPicPr>
          <p:cNvPr id="8" name="Picture 7" descr="A person posing for the camera&#10;&#10;Description automatically generated">
            <a:extLst>
              <a:ext uri="{FF2B5EF4-FFF2-40B4-BE49-F238E27FC236}">
                <a16:creationId xmlns:a16="http://schemas.microsoft.com/office/drawing/2014/main" id="{B32A64B8-1F4D-46F0-A75B-7BD4B876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35" y="2759828"/>
            <a:ext cx="5075188" cy="6905115"/>
          </a:xfrm>
          <a:prstGeom prst="rect">
            <a:avLst/>
          </a:prstGeom>
        </p:spPr>
      </p:pic>
      <p:sp>
        <p:nvSpPr>
          <p:cNvPr id="9" name="TextBox 8">
            <a:extLst>
              <a:ext uri="{FF2B5EF4-FFF2-40B4-BE49-F238E27FC236}">
                <a16:creationId xmlns:a16="http://schemas.microsoft.com/office/drawing/2014/main" id="{F16ECB91-6114-4B35-8A14-BB00D9BD4E5D}"/>
              </a:ext>
            </a:extLst>
          </p:cNvPr>
          <p:cNvSpPr txBox="1"/>
          <p:nvPr/>
        </p:nvSpPr>
        <p:spPr>
          <a:xfrm>
            <a:off x="9144000" y="2411045"/>
            <a:ext cx="8229600" cy="7201972"/>
          </a:xfrm>
          <a:prstGeom prst="rect">
            <a:avLst/>
          </a:prstGeom>
          <a:noFill/>
        </p:spPr>
        <p:txBody>
          <a:bodyPr wrap="square" rtlCol="0">
            <a:spAutoFit/>
          </a:bodyPr>
          <a:lstStyle/>
          <a:p>
            <a:r>
              <a:rPr lang="vi-VN" sz="6600" i="1" dirty="0">
                <a:solidFill>
                  <a:schemeClr val="bg1"/>
                </a:solidFill>
                <a:latin typeface="Oswald" pitchFamily="2" charset="0"/>
              </a:rPr>
              <a:t>Chúng ta muốn thắng Mỹ, có một điều rất quan trọng là chúng ta phải không được sợ Mỹ, nhưng cũng không được sợ Trung Quốc và không được sợ Liên Xô</a:t>
            </a:r>
            <a:endParaRPr lang="vi-VN" sz="6600" dirty="0">
              <a:solidFill>
                <a:schemeClr val="bg1"/>
              </a:solidFill>
              <a:latin typeface="Oswald"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3" name="Picture 2" descr="A black and white photo of a person&#10;&#10;Description automatically generated">
            <a:extLst>
              <a:ext uri="{FF2B5EF4-FFF2-40B4-BE49-F238E27FC236}">
                <a16:creationId xmlns:a16="http://schemas.microsoft.com/office/drawing/2014/main" id="{16D8F71C-7186-498A-A89D-E32887BE74A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38878"/>
            <a:ext cx="18288000" cy="10325878"/>
          </a:xfrm>
          <a:prstGeom prst="rect">
            <a:avLst/>
          </a:prstGeom>
        </p:spPr>
      </p:pic>
      <p:pic>
        <p:nvPicPr>
          <p:cNvPr id="5" name="Picture 4" descr="A black and white photo of a person&#10;&#10;Description automatically generated">
            <a:extLst>
              <a:ext uri="{FF2B5EF4-FFF2-40B4-BE49-F238E27FC236}">
                <a16:creationId xmlns:a16="http://schemas.microsoft.com/office/drawing/2014/main" id="{6E1FB32D-C921-4101-BC18-3C88253AB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8839200" cy="830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close up of a logo&#10;&#10;Description automatically generated">
            <a:extLst>
              <a:ext uri="{FF2B5EF4-FFF2-40B4-BE49-F238E27FC236}">
                <a16:creationId xmlns:a16="http://schemas.microsoft.com/office/drawing/2014/main" id="{615FDD68-D0B9-4D6F-81F6-C53D96B048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1514" y="6604132"/>
            <a:ext cx="2068286" cy="2068286"/>
          </a:xfrm>
          <a:prstGeom prst="rect">
            <a:avLst/>
          </a:prstGeom>
        </p:spPr>
      </p:pic>
      <p:sp>
        <p:nvSpPr>
          <p:cNvPr id="9" name="TextBox 8">
            <a:extLst>
              <a:ext uri="{FF2B5EF4-FFF2-40B4-BE49-F238E27FC236}">
                <a16:creationId xmlns:a16="http://schemas.microsoft.com/office/drawing/2014/main" id="{93126693-AF13-4376-A340-9C0699A272F3}"/>
              </a:ext>
            </a:extLst>
          </p:cNvPr>
          <p:cNvSpPr txBox="1"/>
          <p:nvPr/>
        </p:nvSpPr>
        <p:spPr>
          <a:xfrm>
            <a:off x="11280321" y="8782441"/>
            <a:ext cx="2895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Một</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nhà</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nghiên</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cứu</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nào</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đó</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77FAEF27-4E80-44B2-A291-8D4D346445A1}"/>
              </a:ext>
            </a:extLst>
          </p:cNvPr>
          <p:cNvGrpSpPr/>
          <p:nvPr/>
        </p:nvGrpSpPr>
        <p:grpSpPr>
          <a:xfrm>
            <a:off x="10591800" y="1513575"/>
            <a:ext cx="6629400" cy="4572000"/>
            <a:chOff x="10814957" y="1866900"/>
            <a:chExt cx="6629400" cy="4572000"/>
          </a:xfrm>
        </p:grpSpPr>
        <p:sp>
          <p:nvSpPr>
            <p:cNvPr id="6" name="Speech Bubble: Rectangle 5">
              <a:extLst>
                <a:ext uri="{FF2B5EF4-FFF2-40B4-BE49-F238E27FC236}">
                  <a16:creationId xmlns:a16="http://schemas.microsoft.com/office/drawing/2014/main" id="{C282AB19-D456-49C8-8620-AA0AC1F0563F}"/>
                </a:ext>
              </a:extLst>
            </p:cNvPr>
            <p:cNvSpPr/>
            <p:nvPr/>
          </p:nvSpPr>
          <p:spPr>
            <a:xfrm>
              <a:off x="10814957" y="1866900"/>
              <a:ext cx="6629400" cy="4572000"/>
            </a:xfrm>
            <a:prstGeom prst="wedgeRectCallout">
              <a:avLst/>
            </a:prstGeom>
            <a:solidFill>
              <a:srgbClr val="DFC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7">
              <a:extLst>
                <a:ext uri="{FF2B5EF4-FFF2-40B4-BE49-F238E27FC236}">
                  <a16:creationId xmlns:a16="http://schemas.microsoft.com/office/drawing/2014/main" id="{B490546D-0954-45B8-9ADC-8A37ECF42E03}"/>
                </a:ext>
              </a:extLst>
            </p:cNvPr>
            <p:cNvPicPr>
              <a:picLocks noChangeAspect="1"/>
            </p:cNvPicPr>
            <p:nvPr/>
          </p:nvPicPr>
          <p:blipFill>
            <a:blip r:embed="rId4"/>
            <a:srcRect/>
            <a:stretch>
              <a:fillRect/>
            </a:stretch>
          </p:blipFill>
          <p:spPr>
            <a:xfrm>
              <a:off x="11000013" y="2919985"/>
              <a:ext cx="533400" cy="405385"/>
            </a:xfrm>
            <a:prstGeom prst="rect">
              <a:avLst/>
            </a:prstGeom>
            <a:ln>
              <a:noFill/>
            </a:ln>
          </p:spPr>
        </p:pic>
        <p:sp>
          <p:nvSpPr>
            <p:cNvPr id="14" name="TextBox 13">
              <a:extLst>
                <a:ext uri="{FF2B5EF4-FFF2-40B4-BE49-F238E27FC236}">
                  <a16:creationId xmlns:a16="http://schemas.microsoft.com/office/drawing/2014/main" id="{C8F6A52F-8F82-4F25-B8B8-D478E43F707D}"/>
                </a:ext>
              </a:extLst>
            </p:cNvPr>
            <p:cNvSpPr txBox="1"/>
            <p:nvPr/>
          </p:nvSpPr>
          <p:spPr>
            <a:xfrm>
              <a:off x="11604171" y="2919985"/>
              <a:ext cx="52088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3200" b="0" i="1" u="none" strike="noStrike" kern="1200" cap="none" spc="0" normalizeH="0" baseline="0" noProof="0" dirty="0">
                <a:ln>
                  <a:noFill/>
                </a:ln>
                <a:solidFill>
                  <a:srgbClr val="F79646">
                    <a:lumMod val="50000"/>
                  </a:srgbClr>
                </a:solidFill>
                <a:effectLst/>
                <a:uLnTx/>
                <a:uFillTx/>
                <a:latin typeface="Oswald" pitchFamily="2" charset="0"/>
              </a:endParaRPr>
            </a:p>
          </p:txBody>
        </p:sp>
        <p:pic>
          <p:nvPicPr>
            <p:cNvPr id="4" name="Picture 3">
              <a:extLst>
                <a:ext uri="{FF2B5EF4-FFF2-40B4-BE49-F238E27FC236}">
                  <a16:creationId xmlns:a16="http://schemas.microsoft.com/office/drawing/2014/main" id="{5B11DABA-ACA0-48C6-A942-83D4F3451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7867" y="4943500"/>
              <a:ext cx="533333" cy="400000"/>
            </a:xfrm>
            <a:prstGeom prst="rect">
              <a:avLst/>
            </a:prstGeom>
          </p:spPr>
        </p:pic>
      </p:grpSp>
      <p:sp>
        <p:nvSpPr>
          <p:cNvPr id="7" name="Rectangle 6">
            <a:extLst>
              <a:ext uri="{FF2B5EF4-FFF2-40B4-BE49-F238E27FC236}">
                <a16:creationId xmlns:a16="http://schemas.microsoft.com/office/drawing/2014/main" id="{4D41B904-EB43-4D81-B500-2E460642AB8D}"/>
              </a:ext>
            </a:extLst>
          </p:cNvPr>
          <p:cNvSpPr/>
          <p:nvPr/>
        </p:nvSpPr>
        <p:spPr>
          <a:xfrm>
            <a:off x="11435442" y="2522302"/>
            <a:ext cx="5026479" cy="2554545"/>
          </a:xfrm>
          <a:prstGeom prst="rect">
            <a:avLst/>
          </a:prstGeom>
        </p:spPr>
        <p:txBody>
          <a:bodyPr wrap="square">
            <a:spAutoFit/>
          </a:bodyPr>
          <a:lstStyle/>
          <a:p>
            <a:r>
              <a:rPr lang="vi-VN" sz="3200" dirty="0">
                <a:solidFill>
                  <a:schemeClr val="accent6">
                    <a:lumMod val="50000"/>
                  </a:schemeClr>
                </a:solidFill>
                <a:latin typeface="Oswald" pitchFamily="2" charset="0"/>
              </a:rPr>
              <a:t>Với Tổng Bí thư Lê Duẩn, cái gì nhịn được thì nhịn, nhưng ông tuyệt đối không bao giờ nhượng bộ những điều quá đáng, nguy hại cho an ninh quốc gia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5" name="Picture 14" descr="A picture containing text, map&#10;&#10;Description automatically generated">
            <a:extLst>
              <a:ext uri="{FF2B5EF4-FFF2-40B4-BE49-F238E27FC236}">
                <a16:creationId xmlns:a16="http://schemas.microsoft.com/office/drawing/2014/main" id="{080A976B-079A-4700-B87B-36B9B173E42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18100"/>
            <a:ext cx="18287999" cy="10287000"/>
          </a:xfrm>
          <a:prstGeom prst="rect">
            <a:avLst/>
          </a:prstGeom>
        </p:spPr>
      </p:pic>
      <p:grpSp>
        <p:nvGrpSpPr>
          <p:cNvPr id="2" name="Group 1">
            <a:extLst>
              <a:ext uri="{FF2B5EF4-FFF2-40B4-BE49-F238E27FC236}">
                <a16:creationId xmlns:a16="http://schemas.microsoft.com/office/drawing/2014/main" id="{51CD2C8A-2FA7-45B0-A5E9-D2B229688C6C}"/>
              </a:ext>
            </a:extLst>
          </p:cNvPr>
          <p:cNvGrpSpPr/>
          <p:nvPr/>
        </p:nvGrpSpPr>
        <p:grpSpPr>
          <a:xfrm>
            <a:off x="1037802" y="2223285"/>
            <a:ext cx="5105400" cy="3200400"/>
            <a:chOff x="799629" y="571500"/>
            <a:chExt cx="5105400" cy="3200400"/>
          </a:xfrm>
        </p:grpSpPr>
        <p:sp>
          <p:nvSpPr>
            <p:cNvPr id="22" name="Speech Bubble: Oval 21">
              <a:extLst>
                <a:ext uri="{FF2B5EF4-FFF2-40B4-BE49-F238E27FC236}">
                  <a16:creationId xmlns:a16="http://schemas.microsoft.com/office/drawing/2014/main" id="{29E9041D-0641-4741-AB42-0CB90A89FCF9}"/>
                </a:ext>
              </a:extLst>
            </p:cNvPr>
            <p:cNvSpPr/>
            <p:nvPr/>
          </p:nvSpPr>
          <p:spPr>
            <a:xfrm flipH="1">
              <a:off x="799629" y="571500"/>
              <a:ext cx="5105400" cy="3200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0EB75BB8-E2DF-4185-BA3C-D90D22C29071}"/>
                </a:ext>
              </a:extLst>
            </p:cNvPr>
            <p:cNvSpPr txBox="1"/>
            <p:nvPr/>
          </p:nvSpPr>
          <p:spPr>
            <a:xfrm>
              <a:off x="1904058" y="1848534"/>
              <a:ext cx="3810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Đúng như vậy</a:t>
              </a:r>
              <a:endParaRPr kumimoji="0" lang="vi-VN"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4" name="Group 3">
            <a:extLst>
              <a:ext uri="{FF2B5EF4-FFF2-40B4-BE49-F238E27FC236}">
                <a16:creationId xmlns:a16="http://schemas.microsoft.com/office/drawing/2014/main" id="{A75972B2-8DCD-47EE-9FF5-CD16FC7E5773}"/>
              </a:ext>
            </a:extLst>
          </p:cNvPr>
          <p:cNvGrpSpPr/>
          <p:nvPr/>
        </p:nvGrpSpPr>
        <p:grpSpPr>
          <a:xfrm>
            <a:off x="11719857" y="2378841"/>
            <a:ext cx="5757250" cy="3434680"/>
            <a:chOff x="12453156" y="523202"/>
            <a:chExt cx="5334001" cy="3200400"/>
          </a:xfrm>
        </p:grpSpPr>
        <p:sp>
          <p:nvSpPr>
            <p:cNvPr id="23" name="Speech Bubble: Oval 22">
              <a:extLst>
                <a:ext uri="{FF2B5EF4-FFF2-40B4-BE49-F238E27FC236}">
                  <a16:creationId xmlns:a16="http://schemas.microsoft.com/office/drawing/2014/main" id="{41F0E56D-0BF3-435C-B57F-B123F94A80D9}"/>
                </a:ext>
              </a:extLst>
            </p:cNvPr>
            <p:cNvSpPr/>
            <p:nvPr/>
          </p:nvSpPr>
          <p:spPr>
            <a:xfrm>
              <a:off x="12453156" y="523202"/>
              <a:ext cx="5334001" cy="3200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DFA857AE-64DE-4320-B1FD-E6AAD625BEDD}"/>
                </a:ext>
              </a:extLst>
            </p:cNvPr>
            <p:cNvSpPr txBox="1"/>
            <p:nvPr/>
          </p:nvSpPr>
          <p:spPr>
            <a:xfrm>
              <a:off x="13301659" y="867869"/>
              <a:ext cx="392430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Đồng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chí</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có</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đúng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dân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tộc</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đã</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chiến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đấu</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đánh</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Nguyên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a:t>
              </a:r>
              <a:endParaRPr kumimoji="0" lang="en-US"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13" name="Group 12">
            <a:extLst>
              <a:ext uri="{FF2B5EF4-FFF2-40B4-BE49-F238E27FC236}">
                <a16:creationId xmlns:a16="http://schemas.microsoft.com/office/drawing/2014/main" id="{3AE090D2-C489-4885-8F09-E49A86FD8590}"/>
              </a:ext>
            </a:extLst>
          </p:cNvPr>
          <p:cNvGrpSpPr/>
          <p:nvPr/>
        </p:nvGrpSpPr>
        <p:grpSpPr>
          <a:xfrm>
            <a:off x="682231" y="1712029"/>
            <a:ext cx="6149851" cy="3876707"/>
            <a:chOff x="6316848" y="598714"/>
            <a:chExt cx="5579146" cy="3480963"/>
          </a:xfrm>
        </p:grpSpPr>
        <p:sp>
          <p:nvSpPr>
            <p:cNvPr id="10" name="Speech Bubble: Oval 9">
              <a:extLst>
                <a:ext uri="{FF2B5EF4-FFF2-40B4-BE49-F238E27FC236}">
                  <a16:creationId xmlns:a16="http://schemas.microsoft.com/office/drawing/2014/main" id="{56060D4F-8ADE-406B-A75E-9C57FEA3976C}"/>
                </a:ext>
              </a:extLst>
            </p:cNvPr>
            <p:cNvSpPr/>
            <p:nvPr/>
          </p:nvSpPr>
          <p:spPr>
            <a:xfrm flipH="1">
              <a:off x="6316848" y="598714"/>
              <a:ext cx="5503987" cy="3477986"/>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17AF557-976B-4B2A-9A4F-5F25EEF8CD99}"/>
                </a:ext>
              </a:extLst>
            </p:cNvPr>
            <p:cNvSpPr txBox="1"/>
            <p:nvPr/>
          </p:nvSpPr>
          <p:spPr>
            <a:xfrm>
              <a:off x="7228591" y="909578"/>
              <a:ext cx="4667403"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4000" b="0" i="1"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Đúng, và luôn cả quân đội của ông nữa, nếu các ông tìm cách xâm lược đất nước tôi</a:t>
              </a:r>
              <a:endParaRPr kumimoji="0" lang="vi-VN" sz="40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endParaRPr>
            </a:p>
          </p:txBody>
        </p:sp>
      </p:grpSp>
      <p:pic>
        <p:nvPicPr>
          <p:cNvPr id="17" name="Picture 16" descr="A close up of a mans face&#10;&#10;Description automatically generated">
            <a:extLst>
              <a:ext uri="{FF2B5EF4-FFF2-40B4-BE49-F238E27FC236}">
                <a16:creationId xmlns:a16="http://schemas.microsoft.com/office/drawing/2014/main" id="{E27EE5D6-C6ED-4279-A589-79BD9D8F13B5}"/>
              </a:ext>
            </a:extLst>
          </p:cNvPr>
          <p:cNvPicPr>
            <a:picLocks noChangeAspect="1"/>
          </p:cNvPicPr>
          <p:nvPr/>
        </p:nvPicPr>
        <p:blipFill rotWithShape="1">
          <a:blip r:embed="rId4">
            <a:extLst>
              <a:ext uri="{28A0092B-C50C-407E-A947-70E740481C1C}">
                <a14:useLocalDpi xmlns:a14="http://schemas.microsoft.com/office/drawing/2010/main" val="0"/>
              </a:ext>
            </a:extLst>
          </a:blip>
          <a:srcRect l="37270" t="29641" r="40028" b="46329"/>
          <a:stretch/>
        </p:blipFill>
        <p:spPr>
          <a:xfrm>
            <a:off x="9868886" y="4722773"/>
            <a:ext cx="6190255" cy="5598656"/>
          </a:xfrm>
          <a:prstGeom prst="rect">
            <a:avLst/>
          </a:prstGeom>
        </p:spPr>
      </p:pic>
      <p:pic>
        <p:nvPicPr>
          <p:cNvPr id="20" name="Picture 19" descr="A close up of a mans face&#10;&#10;Description automatically generated">
            <a:extLst>
              <a:ext uri="{FF2B5EF4-FFF2-40B4-BE49-F238E27FC236}">
                <a16:creationId xmlns:a16="http://schemas.microsoft.com/office/drawing/2014/main" id="{960FE153-0EE0-4ED4-8F53-3A4115511C64}"/>
              </a:ext>
            </a:extLst>
          </p:cNvPr>
          <p:cNvPicPr>
            <a:picLocks noChangeAspect="1"/>
          </p:cNvPicPr>
          <p:nvPr/>
        </p:nvPicPr>
        <p:blipFill rotWithShape="1">
          <a:blip r:embed="rId5">
            <a:extLst>
              <a:ext uri="{28A0092B-C50C-407E-A947-70E740481C1C}">
                <a14:useLocalDpi xmlns:a14="http://schemas.microsoft.com/office/drawing/2010/main" val="0"/>
              </a:ext>
            </a:extLst>
          </a:blip>
          <a:srcRect l="34687" t="31983" r="34252" b="38311"/>
          <a:stretch/>
        </p:blipFill>
        <p:spPr>
          <a:xfrm>
            <a:off x="1236928" y="4700059"/>
            <a:ext cx="8178595" cy="5586941"/>
          </a:xfrm>
          <a:prstGeom prst="rect">
            <a:avLst/>
          </a:prstGeom>
        </p:spPr>
      </p:pic>
      <p:grpSp>
        <p:nvGrpSpPr>
          <p:cNvPr id="6" name="Group 5">
            <a:extLst>
              <a:ext uri="{FF2B5EF4-FFF2-40B4-BE49-F238E27FC236}">
                <a16:creationId xmlns:a16="http://schemas.microsoft.com/office/drawing/2014/main" id="{543F0CB9-58D5-4C0D-979D-3622AA98C520}"/>
              </a:ext>
            </a:extLst>
          </p:cNvPr>
          <p:cNvGrpSpPr/>
          <p:nvPr/>
        </p:nvGrpSpPr>
        <p:grpSpPr>
          <a:xfrm>
            <a:off x="11719857" y="2324579"/>
            <a:ext cx="5757250" cy="3260467"/>
            <a:chOff x="5531238" y="1952629"/>
            <a:chExt cx="5757250" cy="3260467"/>
          </a:xfrm>
        </p:grpSpPr>
        <p:sp>
          <p:nvSpPr>
            <p:cNvPr id="5" name="Speech Bubble: Oval 4">
              <a:extLst>
                <a:ext uri="{FF2B5EF4-FFF2-40B4-BE49-F238E27FC236}">
                  <a16:creationId xmlns:a16="http://schemas.microsoft.com/office/drawing/2014/main" id="{24E5E3E7-A3CA-4ED9-A708-3C4356A60CE1}"/>
                </a:ext>
              </a:extLst>
            </p:cNvPr>
            <p:cNvSpPr/>
            <p:nvPr/>
          </p:nvSpPr>
          <p:spPr>
            <a:xfrm>
              <a:off x="5531238" y="1952629"/>
              <a:ext cx="5757250" cy="3260467"/>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B1B68A95-31BD-41F9-BC61-E1F3A52EBC2C}"/>
                </a:ext>
              </a:extLst>
            </p:cNvPr>
            <p:cNvSpPr txBox="1"/>
            <p:nvPr/>
          </p:nvSpPr>
          <p:spPr>
            <a:xfrm>
              <a:off x="6524952" y="2260619"/>
              <a:ext cx="441960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một</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lần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nữa</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có</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đúng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không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đồng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chí</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các</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đã</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đánh</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nhà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Thanh?</a:t>
              </a:r>
              <a:endParaRPr kumimoji="0" lang="en-US"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9" name="Group 8">
            <a:extLst>
              <a:ext uri="{FF2B5EF4-FFF2-40B4-BE49-F238E27FC236}">
                <a16:creationId xmlns:a16="http://schemas.microsoft.com/office/drawing/2014/main" id="{F55A68FA-CDCE-47D9-B282-257B6DA7BCDE}"/>
              </a:ext>
            </a:extLst>
          </p:cNvPr>
          <p:cNvGrpSpPr/>
          <p:nvPr/>
        </p:nvGrpSpPr>
        <p:grpSpPr>
          <a:xfrm>
            <a:off x="11539887" y="2324579"/>
            <a:ext cx="6190254" cy="3477986"/>
            <a:chOff x="6059333" y="2969681"/>
            <a:chExt cx="5178366" cy="3260467"/>
          </a:xfrm>
        </p:grpSpPr>
        <p:sp>
          <p:nvSpPr>
            <p:cNvPr id="7" name="Speech Bubble: Oval 6">
              <a:extLst>
                <a:ext uri="{FF2B5EF4-FFF2-40B4-BE49-F238E27FC236}">
                  <a16:creationId xmlns:a16="http://schemas.microsoft.com/office/drawing/2014/main" id="{83E40420-D80C-449D-81FC-E1E2DDCE2AE9}"/>
                </a:ext>
              </a:extLst>
            </p:cNvPr>
            <p:cNvSpPr/>
            <p:nvPr/>
          </p:nvSpPr>
          <p:spPr>
            <a:xfrm>
              <a:off x="6059333" y="2969681"/>
              <a:ext cx="5178366" cy="3260467"/>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2D8AD2C2-1EF5-47BC-B66D-F85D15086574}"/>
                </a:ext>
              </a:extLst>
            </p:cNvPr>
            <p:cNvSpPr txBox="1"/>
            <p:nvPr/>
          </p:nvSpPr>
          <p:spPr>
            <a:xfrm>
              <a:off x="7325940" y="3876639"/>
              <a:ext cx="335280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Và</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cả</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nhà</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Minh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nữa</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a:t>
              </a:r>
              <a:endParaRPr kumimoji="0" lang="en-US" sz="44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537"/>
    </mc:Choice>
    <mc:Fallback xmlns="">
      <p:transition spd="slow" advTm="105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3" name="Picture 2" descr="A vintage photo of a group of people posing for the camera&#10;&#10;Description automatically generated">
            <a:extLst>
              <a:ext uri="{FF2B5EF4-FFF2-40B4-BE49-F238E27FC236}">
                <a16:creationId xmlns:a16="http://schemas.microsoft.com/office/drawing/2014/main" id="{C00EF62F-FC95-4307-9426-5950765782B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48343" y="0"/>
            <a:ext cx="18282138" cy="10287001"/>
          </a:xfrm>
          <a:prstGeom prst="rect">
            <a:avLst/>
          </a:prstGeom>
        </p:spPr>
      </p:pic>
      <p:pic>
        <p:nvPicPr>
          <p:cNvPr id="5" name="Picture 4" descr="A person sitting on a newspaper&#10;&#10;Description automatically generated">
            <a:extLst>
              <a:ext uri="{FF2B5EF4-FFF2-40B4-BE49-F238E27FC236}">
                <a16:creationId xmlns:a16="http://schemas.microsoft.com/office/drawing/2014/main" id="{86D77AA3-2376-4332-852C-468B15861CA8}"/>
              </a:ext>
            </a:extLst>
          </p:cNvPr>
          <p:cNvPicPr>
            <a:picLocks noChangeAspect="1"/>
          </p:cNvPicPr>
          <p:nvPr/>
        </p:nvPicPr>
        <p:blipFill rotWithShape="1">
          <a:blip r:embed="rId3">
            <a:extLst>
              <a:ext uri="{28A0092B-C50C-407E-A947-70E740481C1C}">
                <a14:useLocalDpi xmlns:a14="http://schemas.microsoft.com/office/drawing/2010/main" val="0"/>
              </a:ext>
            </a:extLst>
          </a:blip>
          <a:srcRect r="39529" b="17407"/>
          <a:stretch/>
        </p:blipFill>
        <p:spPr>
          <a:xfrm>
            <a:off x="1" y="0"/>
            <a:ext cx="7952190" cy="10287000"/>
          </a:xfrm>
          <a:prstGeom prst="rect">
            <a:avLst/>
          </a:prstGeom>
        </p:spPr>
      </p:pic>
      <p:sp>
        <p:nvSpPr>
          <p:cNvPr id="6" name="AutoShape 8">
            <a:extLst>
              <a:ext uri="{FF2B5EF4-FFF2-40B4-BE49-F238E27FC236}">
                <a16:creationId xmlns:a16="http://schemas.microsoft.com/office/drawing/2014/main" id="{015A751D-E630-4F68-ABA3-F6B539BE8A0E}"/>
              </a:ext>
            </a:extLst>
          </p:cNvPr>
          <p:cNvSpPr/>
          <p:nvPr/>
        </p:nvSpPr>
        <p:spPr>
          <a:xfrm flipH="1">
            <a:off x="9860281" y="237964"/>
            <a:ext cx="45719" cy="10049036"/>
          </a:xfrm>
          <a:prstGeom prst="rect">
            <a:avLst/>
          </a:prstGeom>
          <a:solidFill>
            <a:srgbClr val="FBFDF4"/>
          </a:solidFill>
        </p:spPr>
      </p:sp>
      <p:pic>
        <p:nvPicPr>
          <p:cNvPr id="7" name="Picture 7">
            <a:extLst>
              <a:ext uri="{FF2B5EF4-FFF2-40B4-BE49-F238E27FC236}">
                <a16:creationId xmlns:a16="http://schemas.microsoft.com/office/drawing/2014/main" id="{19253C9F-FF2C-4469-8585-E0BE6110EADC}"/>
              </a:ext>
            </a:extLst>
          </p:cNvPr>
          <p:cNvPicPr>
            <a:picLocks noChangeAspect="1"/>
          </p:cNvPicPr>
          <p:nvPr/>
        </p:nvPicPr>
        <p:blipFill>
          <a:blip r:embed="rId4"/>
          <a:srcRect/>
          <a:stretch>
            <a:fillRect/>
          </a:stretch>
        </p:blipFill>
        <p:spPr>
          <a:xfrm>
            <a:off x="8633120" y="419100"/>
            <a:ext cx="917850" cy="697566"/>
          </a:xfrm>
          <a:prstGeom prst="rect">
            <a:avLst/>
          </a:prstGeom>
        </p:spPr>
      </p:pic>
      <p:sp>
        <p:nvSpPr>
          <p:cNvPr id="8" name="TextBox 4">
            <a:extLst>
              <a:ext uri="{FF2B5EF4-FFF2-40B4-BE49-F238E27FC236}">
                <a16:creationId xmlns:a16="http://schemas.microsoft.com/office/drawing/2014/main" id="{6074719F-53FF-42F0-99F9-32396DFE2BE3}"/>
              </a:ext>
            </a:extLst>
          </p:cNvPr>
          <p:cNvSpPr txBox="1"/>
          <p:nvPr/>
        </p:nvSpPr>
        <p:spPr>
          <a:xfrm>
            <a:off x="10233260" y="237964"/>
            <a:ext cx="8054740" cy="10069551"/>
          </a:xfrm>
          <a:prstGeom prst="rect">
            <a:avLst/>
          </a:prstGeom>
        </p:spPr>
        <p:txBody>
          <a:bodyPr wrap="square"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có</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thể</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nói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bất</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cứ</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điều</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gì</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thích</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nh</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a:ln>
                  <a:noFill/>
                </a:ln>
                <a:solidFill>
                  <a:srgbClr val="FBFDF4"/>
                </a:solidFill>
                <a:effectLst/>
                <a:uLnTx/>
                <a:uFillTx/>
                <a:latin typeface="Oswald"/>
                <a:ea typeface="+mn-ea"/>
                <a:cs typeface="+mn-cs"/>
              </a:rPr>
              <a:t>ng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sẽ</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không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nghe</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theo.</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chi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ng</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ời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Trung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Quốc</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ng</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ời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Việt</a:t>
            </a:r>
            <a:r>
              <a:rPr kumimoji="0" lang="en-US" sz="6500" b="0" i="0" u="none" strike="noStrike" kern="1200" cap="none" spc="195" normalizeH="0" baseline="0" noProof="0" dirty="0">
                <a:ln>
                  <a:noFill/>
                </a:ln>
                <a:solidFill>
                  <a:srgbClr val="FBFDF4"/>
                </a:solidFill>
                <a:effectLst/>
                <a:uLnTx/>
                <a:uFillTx/>
                <a:latin typeface="Oswald"/>
                <a:ea typeface="+mn-ea"/>
                <a:cs typeface="+mn-cs"/>
              </a:rPr>
              <a:t> Nam.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Việt</a:t>
            </a:r>
            <a:r>
              <a:rPr kumimoji="0" lang="en-US" sz="6500" b="0" i="0" u="none" strike="noStrike" kern="1200" cap="none" spc="195" normalizeH="0" baseline="0" noProof="0" dirty="0">
                <a:ln>
                  <a:noFill/>
                </a:ln>
                <a:solidFill>
                  <a:srgbClr val="FBFDF4"/>
                </a:solidFill>
                <a:effectLst/>
                <a:uLnTx/>
                <a:uFillTx/>
                <a:latin typeface="Oswald"/>
                <a:ea typeface="+mn-ea"/>
                <a:cs typeface="+mn-cs"/>
              </a:rPr>
              <a:t> Nam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của</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chúng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không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phải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của</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endParaRPr kumimoji="0" lang="en-US" sz="6500" b="0" i="0" u="none" strike="noStrike" kern="1200" cap="none" spc="195" normalizeH="0" baseline="0" noProof="0" dirty="0">
              <a:ln>
                <a:noFill/>
              </a:ln>
              <a:solidFill>
                <a:srgbClr val="FBFDF4"/>
              </a:solidFill>
              <a:effectLst/>
              <a:uLnTx/>
              <a:uFillTx/>
              <a:latin typeface="Oswald"/>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250"/>
                                        <p:tgtEl>
                                          <p:spTgt spid="7"/>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8F6"/>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334BED4-B9EF-40FD-9E95-040665F5B9A0}"/>
              </a:ext>
            </a:extLst>
          </p:cNvPr>
          <p:cNvSpPr/>
          <p:nvPr/>
        </p:nvSpPr>
        <p:spPr>
          <a:xfrm>
            <a:off x="8839200" y="-4305300"/>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D565A957-8123-4C09-B875-49824BFF6938}"/>
              </a:ext>
            </a:extLst>
          </p:cNvPr>
          <p:cNvSpPr/>
          <p:nvPr/>
        </p:nvSpPr>
        <p:spPr>
          <a:xfrm>
            <a:off x="-2876509" y="1719946"/>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TextBox 4">
            <a:extLst>
              <a:ext uri="{FF2B5EF4-FFF2-40B4-BE49-F238E27FC236}">
                <a16:creationId xmlns:a16="http://schemas.microsoft.com/office/drawing/2014/main" id="{E4E0C8BD-4629-433F-A755-26DDB3C85787}"/>
              </a:ext>
            </a:extLst>
          </p:cNvPr>
          <p:cNvSpPr txBox="1"/>
          <p:nvPr/>
        </p:nvSpPr>
        <p:spPr>
          <a:xfrm>
            <a:off x="1241163" y="31896"/>
            <a:ext cx="10501629" cy="10069551"/>
          </a:xfrm>
          <a:prstGeom prst="rect">
            <a:avLst/>
          </a:prstGeom>
        </p:spPr>
        <p:txBody>
          <a:bodyPr wrap="square"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en-US" sz="2800" b="0" i="0" u="none" strike="noStrike" kern="1200" cap="none" spc="195" normalizeH="0" baseline="0" noProof="0" dirty="0" err="1">
                <a:ln>
                  <a:noFill/>
                </a:ln>
                <a:solidFill>
                  <a:srgbClr val="532E1C"/>
                </a:solidFill>
                <a:effectLst/>
                <a:uLnTx/>
                <a:uFillTx/>
                <a:latin typeface="Oswald"/>
                <a:ea typeface="+mn-ea"/>
                <a:cs typeface="+mn-cs"/>
              </a:rPr>
              <a:t>Như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lúc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còn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sống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luôn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nói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rằng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người</a:t>
            </a:r>
            <a:r>
              <a:rPr kumimoji="0" lang="en-US" sz="2800" b="0" i="0" u="none" strike="noStrike" kern="1200" cap="none" spc="195" normalizeH="0" baseline="0" noProof="0" dirty="0">
                <a:ln>
                  <a:noFill/>
                </a:ln>
                <a:solidFill>
                  <a:srgbClr val="532E1C"/>
                </a:solidFill>
                <a:effectLst/>
                <a:uLnTx/>
                <a:uFillTx/>
                <a:latin typeface="Oswald"/>
                <a:ea typeface="+mn-ea"/>
                <a:cs typeface="+mn-cs"/>
              </a:rPr>
              <a:t> ta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yêu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nước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vô</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cùng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mức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tim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chỉ</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thể</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đập</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vì</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thì</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họ</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sẽ</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luôn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tìm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được</a:t>
            </a:r>
            <a:r>
              <a:rPr kumimoji="0" lang="en-US" sz="2800" b="0" i="0" u="none" strike="noStrike" kern="1200" cap="none" spc="195" normalizeH="0" baseline="0" noProof="0" dirty="0">
                <a:ln>
                  <a:noFill/>
                </a:ln>
                <a:solidFill>
                  <a:srgbClr val="532E1C"/>
                </a:solidFill>
                <a:effectLst/>
                <a:uLnTx/>
                <a:uFillTx/>
                <a:latin typeface="Oswald"/>
                <a:ea typeface="+mn-ea"/>
                <a:cs typeface="+mn-cs"/>
              </a:rPr>
              <a:t> con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đường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đúng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Mỗi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lần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ghé</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thăm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cửa</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khẩu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hữu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nghị</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được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coi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là</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biểu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tượng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gắn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quan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Việt</a:t>
            </a:r>
            <a:r>
              <a:rPr kumimoji="0" lang="en-US" sz="2800" b="0" i="0" u="none" strike="noStrike" kern="1200" cap="none" spc="195" normalizeH="0" baseline="0" noProof="0" dirty="0">
                <a:ln>
                  <a:noFill/>
                </a:ln>
                <a:solidFill>
                  <a:srgbClr val="532E1C"/>
                </a:solidFill>
                <a:effectLst/>
                <a:uLnTx/>
                <a:uFillTx/>
                <a:latin typeface="Oswald"/>
                <a:ea typeface="+mn-ea"/>
                <a:cs typeface="+mn-cs"/>
              </a:rPr>
              <a:t> Nam-</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Trung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Quốc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sau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giai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đoạn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chiến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tranh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thấy</a:t>
            </a:r>
            <a:r>
              <a:rPr kumimoji="0" lang="en-US" sz="2800" b="0" i="0" u="none" strike="noStrike" kern="1200" cap="none" spc="195" normalizeH="0" baseline="0" noProof="0" dirty="0">
                <a:ln>
                  <a:noFill/>
                </a:ln>
                <a:solidFill>
                  <a:srgbClr val="532E1C"/>
                </a:solidFill>
                <a:effectLst/>
                <a:uLnTx/>
                <a:uFillTx/>
                <a:latin typeface="Oswald"/>
                <a:ea typeface="+mn-ea"/>
                <a:cs typeface="+mn-cs"/>
              </a:rPr>
              <a:t> ở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trưng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bày</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những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kỷ</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vật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về</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mối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quan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hai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nước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những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ảnh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lãnh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đạo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Việt</a:t>
            </a:r>
            <a:r>
              <a:rPr kumimoji="0" lang="en-US" sz="2800" b="0" i="0" u="none" strike="noStrike" kern="1200" cap="none" spc="195" normalizeH="0" baseline="0" noProof="0" dirty="0">
                <a:ln>
                  <a:noFill/>
                </a:ln>
                <a:solidFill>
                  <a:srgbClr val="532E1C"/>
                </a:solidFill>
                <a:effectLst/>
                <a:uLnTx/>
                <a:uFillTx/>
                <a:latin typeface="Oswald"/>
                <a:ea typeface="+mn-ea"/>
                <a:cs typeface="+mn-cs"/>
              </a:rPr>
              <a:t> Nam qua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nhiều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thế</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trừ</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mình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Trong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sâu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thẳm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tự</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về</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điều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đó</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tổng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bí</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Lê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Duẫn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là</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người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quyết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bảo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cùng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từng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ở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đây</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tim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ông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xui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ông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độn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thế</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6500" b="0" i="0" u="none" strike="noStrike" kern="1200" cap="none" spc="195" normalizeH="0" baseline="0" noProof="0" dirty="0">
                <a:ln>
                  <a:noFill/>
                </a:ln>
                <a:solidFill>
                  <a:srgbClr val="532E1C"/>
                </a:solidFill>
                <a:effectLst/>
                <a:uLnTx/>
                <a:uFillTx/>
                <a:latin typeface="Oswald"/>
                <a:ea typeface="+mn-ea"/>
                <a:cs typeface="+mn-cs"/>
              </a:rPr>
              <a:t> </a:t>
            </a:r>
          </a:p>
        </p:txBody>
      </p:sp>
      <p:sp>
        <p:nvSpPr>
          <p:cNvPr id="10" name="Oval 9">
            <a:extLst>
              <a:ext uri="{FF2B5EF4-FFF2-40B4-BE49-F238E27FC236}">
                <a16:creationId xmlns:a16="http://schemas.microsoft.com/office/drawing/2014/main" id="{37AA67B6-110B-41D3-A58E-B9FB2567A05E}"/>
              </a:ext>
            </a:extLst>
          </p:cNvPr>
          <p:cNvSpPr/>
          <p:nvPr/>
        </p:nvSpPr>
        <p:spPr>
          <a:xfrm>
            <a:off x="12940145"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A person sitting at a table with a computer and smiling at the camera&#10;&#10;Description automatically generated">
            <a:extLst>
              <a:ext uri="{FF2B5EF4-FFF2-40B4-BE49-F238E27FC236}">
                <a16:creationId xmlns:a16="http://schemas.microsoft.com/office/drawing/2014/main" id="{FF75A688-F89E-4E12-8224-AC04B804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9849" y="1719946"/>
            <a:ext cx="5856514" cy="5299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B9B80F91-BE81-46DB-A550-AE9A17742DEC}"/>
              </a:ext>
            </a:extLst>
          </p:cNvPr>
          <p:cNvSpPr txBox="1"/>
          <p:nvPr/>
        </p:nvSpPr>
        <p:spPr>
          <a:xfrm>
            <a:off x="13246733" y="7504093"/>
            <a:ext cx="39624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Thiếu</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a:t>
            </a:r>
            <a:r>
              <a:rPr kumimoji="0" lang="vi-VN"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ớng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Lê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Con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trai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tổng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bí</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a:t>
            </a:r>
            <a:r>
              <a:rPr kumimoji="0" lang="vi-VN"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Lê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Duẩn</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6C3DD27-D6DB-4465-9791-6AE9EFF6A14B}"/>
              </a:ext>
            </a:extLst>
          </p:cNvPr>
          <p:cNvGrpSpPr/>
          <p:nvPr/>
        </p:nvGrpSpPr>
        <p:grpSpPr>
          <a:xfrm>
            <a:off x="441123" y="820581"/>
            <a:ext cx="17846877" cy="1593355"/>
            <a:chOff x="0" y="0"/>
            <a:chExt cx="23795836" cy="2124474"/>
          </a:xfrm>
        </p:grpSpPr>
        <p:sp>
          <p:nvSpPr>
            <p:cNvPr id="3" name="AutoShape 3">
              <a:extLst>
                <a:ext uri="{FF2B5EF4-FFF2-40B4-BE49-F238E27FC236}">
                  <a16:creationId xmlns:a16="http://schemas.microsoft.com/office/drawing/2014/main" id="{7EB3BAC7-5AF8-4D08-8FDC-E1D78BBA88FD}"/>
                </a:ext>
              </a:extLst>
            </p:cNvPr>
            <p:cNvSpPr/>
            <p:nvPr/>
          </p:nvSpPr>
          <p:spPr>
            <a:xfrm>
              <a:off x="0" y="0"/>
              <a:ext cx="23795836" cy="2124474"/>
            </a:xfrm>
            <a:prstGeom prst="rect">
              <a:avLst/>
            </a:prstGeom>
            <a:solidFill>
              <a:srgbClr val="FBFDF4"/>
            </a:solidFill>
          </p:spPr>
        </p:sp>
        <p:sp>
          <p:nvSpPr>
            <p:cNvPr id="4" name="TextBox 4">
              <a:extLst>
                <a:ext uri="{FF2B5EF4-FFF2-40B4-BE49-F238E27FC236}">
                  <a16:creationId xmlns:a16="http://schemas.microsoft.com/office/drawing/2014/main" id="{BA679D0F-65BE-410A-8AE1-890A9A4217EE}"/>
                </a:ext>
              </a:extLst>
            </p:cNvPr>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dirty="0" err="1">
                  <a:ln>
                    <a:noFill/>
                  </a:ln>
                  <a:solidFill>
                    <a:srgbClr val="C29A74"/>
                  </a:solidFill>
                  <a:effectLst/>
                  <a:uLnTx/>
                  <a:uFillTx/>
                  <a:latin typeface="Oswald"/>
                  <a:ea typeface="+mn-ea"/>
                  <a:cs typeface="+mn-cs"/>
                </a:rPr>
                <a:t>Phần</a:t>
              </a:r>
              <a:r>
                <a:rPr kumimoji="0" lang="en-US" sz="6000" b="0" i="0" u="none" strike="noStrike" kern="1200" cap="none" spc="179" normalizeH="0" baseline="0" noProof="0" dirty="0">
                  <a:ln>
                    <a:noFill/>
                  </a:ln>
                  <a:solidFill>
                    <a:srgbClr val="C29A74"/>
                  </a:solidFill>
                  <a:effectLst/>
                  <a:uLnTx/>
                  <a:uFillTx/>
                  <a:latin typeface="Oswald"/>
                  <a:ea typeface="+mn-ea"/>
                  <a:cs typeface="+mn-cs"/>
                </a:rPr>
                <a:t> 5: </a:t>
              </a:r>
              <a:r>
                <a:rPr kumimoji="0" lang="en-US" sz="6000" b="0" i="0" u="none" strike="noStrike" kern="1200" cap="none" spc="179" normalizeH="0" baseline="0" noProof="0" dirty="0" err="1">
                  <a:ln>
                    <a:noFill/>
                  </a:ln>
                  <a:solidFill>
                    <a:srgbClr val="C29A74"/>
                  </a:solidFill>
                  <a:effectLst/>
                  <a:uLnTx/>
                  <a:uFillTx/>
                  <a:latin typeface="Oswald"/>
                  <a:ea typeface="+mn-ea"/>
                  <a:cs typeface="+mn-cs"/>
                </a:rPr>
                <a:t>Diễn</a:t>
              </a:r>
              <a:r>
                <a:rPr kumimoji="0" lang="en-US" sz="6000" b="0" i="0" u="none" strike="noStrike" kern="1200" cap="none" spc="179" normalizeH="0" baseline="0" noProof="0" dirty="0">
                  <a:ln>
                    <a:noFill/>
                  </a:ln>
                  <a:solidFill>
                    <a:srgbClr val="C29A74"/>
                  </a:solidFill>
                  <a:effectLst/>
                  <a:uLnTx/>
                  <a:uFillTx/>
                  <a:latin typeface="Oswald"/>
                  <a:ea typeface="+mn-ea"/>
                  <a:cs typeface="+mn-cs"/>
                </a:rPr>
                <a:t> </a:t>
              </a:r>
              <a:r>
                <a:rPr kumimoji="0" lang="en-US" sz="6000" b="0" i="0" u="none" strike="noStrike" kern="1200" cap="none" spc="179" normalizeH="0" baseline="0" noProof="0" dirty="0" err="1">
                  <a:ln>
                    <a:noFill/>
                  </a:ln>
                  <a:solidFill>
                    <a:srgbClr val="C29A74"/>
                  </a:solidFill>
                  <a:effectLst/>
                  <a:uLnTx/>
                  <a:uFillTx/>
                  <a:latin typeface="Oswald"/>
                  <a:ea typeface="+mn-ea"/>
                  <a:cs typeface="+mn-cs"/>
                </a:rPr>
                <a:t>biến</a:t>
              </a:r>
              <a:endParaRPr kumimoji="0" lang="en-US" sz="6000" b="0" i="0" u="none" strike="noStrike" kern="1200" cap="none" spc="179" normalizeH="0" baseline="0" noProof="0" dirty="0">
                <a:ln>
                  <a:noFill/>
                </a:ln>
                <a:solidFill>
                  <a:srgbClr val="C29A74"/>
                </a:solidFill>
                <a:effectLst/>
                <a:uLnTx/>
                <a:uFillTx/>
                <a:latin typeface="Oswald"/>
                <a:ea typeface="+mn-ea"/>
                <a:cs typeface="+mn-cs"/>
              </a:endParaRPr>
            </a:p>
          </p:txBody>
        </p:sp>
      </p:grpSp>
      <p:sp>
        <p:nvSpPr>
          <p:cNvPr id="5" name="TextBox 4">
            <a:extLst>
              <a:ext uri="{FF2B5EF4-FFF2-40B4-BE49-F238E27FC236}">
                <a16:creationId xmlns:a16="http://schemas.microsoft.com/office/drawing/2014/main" id="{693282C5-BB5F-48A5-A2DB-BC50530418C1}"/>
              </a:ext>
            </a:extLst>
          </p:cNvPr>
          <p:cNvSpPr txBox="1"/>
          <p:nvPr/>
        </p:nvSpPr>
        <p:spPr>
          <a:xfrm>
            <a:off x="1030589" y="3619500"/>
            <a:ext cx="5827411" cy="5078313"/>
          </a:xfrm>
          <a:prstGeom prst="rect">
            <a:avLst/>
          </a:prstGeom>
          <a:noFill/>
        </p:spPr>
        <p:txBody>
          <a:bodyPr wrap="square" rtlCol="0">
            <a:spAutoFit/>
          </a:bodyPr>
          <a:lstStyle/>
          <a:p>
            <a:r>
              <a:rPr lang="en-US" sz="5400" i="1" dirty="0" err="1">
                <a:solidFill>
                  <a:schemeClr val="bg1"/>
                </a:solidFill>
                <a:latin typeface="Libre Baskerville" panose="02000000000000000000" pitchFamily="2" charset="0"/>
              </a:rPr>
              <a:t>Trong</a:t>
            </a:r>
            <a:r>
              <a:rPr lang="en-US" sz="5400" i="1" dirty="0">
                <a:solidFill>
                  <a:schemeClr val="bg1"/>
                </a:solidFill>
                <a:latin typeface="Libre Baskerville" panose="02000000000000000000" pitchFamily="2" charset="0"/>
              </a:rPr>
              <a:t> 41 </a:t>
            </a:r>
            <a:r>
              <a:rPr lang="en-US" sz="5400" i="1" dirty="0" err="1">
                <a:solidFill>
                  <a:schemeClr val="bg1"/>
                </a:solidFill>
                <a:latin typeface="Libre Baskerville" panose="02000000000000000000" pitchFamily="2" charset="0"/>
              </a:rPr>
              <a:t>năm</a:t>
            </a:r>
            <a:r>
              <a:rPr lang="en-US" sz="5400" i="1" dirty="0">
                <a:solidFill>
                  <a:schemeClr val="bg1"/>
                </a:solidFill>
                <a:latin typeface="Libre Baskerville" panose="02000000000000000000" pitchFamily="2" charset="0"/>
              </a:rPr>
              <a:t> qua </a:t>
            </a:r>
            <a:r>
              <a:rPr lang="en-US" sz="5400" i="1" dirty="0" err="1">
                <a:solidFill>
                  <a:schemeClr val="bg1"/>
                </a:solidFill>
                <a:latin typeface="Libre Baskerville" panose="02000000000000000000" pitchFamily="2" charset="0"/>
              </a:rPr>
              <a:t>thế</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giới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nói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chung</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và</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Việt</a:t>
            </a:r>
            <a:r>
              <a:rPr lang="en-US" sz="5400" i="1" dirty="0">
                <a:solidFill>
                  <a:schemeClr val="bg1"/>
                </a:solidFill>
                <a:latin typeface="Libre Baskerville" panose="02000000000000000000" pitchFamily="2" charset="0"/>
              </a:rPr>
              <a:t> Nam </a:t>
            </a:r>
            <a:r>
              <a:rPr lang="en-US" sz="5400" i="1" dirty="0" err="1">
                <a:solidFill>
                  <a:schemeClr val="bg1"/>
                </a:solidFill>
                <a:latin typeface="Libre Baskerville" panose="02000000000000000000" pitchFamily="2" charset="0"/>
              </a:rPr>
              <a:t>nói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riêng</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đã</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xảy</a:t>
            </a:r>
            <a:r>
              <a:rPr lang="en-US" sz="5400" i="1" dirty="0">
                <a:solidFill>
                  <a:schemeClr val="bg1"/>
                </a:solidFill>
                <a:latin typeface="Libre Baskerville" panose="02000000000000000000" pitchFamily="2" charset="0"/>
              </a:rPr>
              <a:t> ra </a:t>
            </a:r>
            <a:r>
              <a:rPr lang="en-US" sz="5400" i="1" dirty="0" err="1">
                <a:solidFill>
                  <a:schemeClr val="bg1"/>
                </a:solidFill>
                <a:latin typeface="Libre Baskerville" panose="02000000000000000000" pitchFamily="2" charset="0"/>
              </a:rPr>
              <a:t>rất</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nhiều</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biến</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động</a:t>
            </a:r>
            <a:endParaRPr lang="en-US" sz="5400" i="1" dirty="0">
              <a:solidFill>
                <a:schemeClr val="bg1"/>
              </a:solidFill>
              <a:latin typeface="Libre Baskerville"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81623BDD-D1E7-418F-9AAE-1A0886E17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18365"/>
            <a:ext cx="8763000" cy="7010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3" name="Picture 2" descr="A large city with smoke coming out of it&#10;&#10;Description automatically generated">
            <a:extLst>
              <a:ext uri="{FF2B5EF4-FFF2-40B4-BE49-F238E27FC236}">
                <a16:creationId xmlns:a16="http://schemas.microsoft.com/office/drawing/2014/main" id="{465037C9-085C-4F10-AF22-BECBD1D3D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8365"/>
            <a:ext cx="9165771" cy="7010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4" name="Group 3">
            <a:extLst>
              <a:ext uri="{FF2B5EF4-FFF2-40B4-BE49-F238E27FC236}">
                <a16:creationId xmlns:a16="http://schemas.microsoft.com/office/drawing/2014/main" id="{6C408AA4-1B66-48CA-BD0C-DB0B6C88AC8F}"/>
              </a:ext>
            </a:extLst>
          </p:cNvPr>
          <p:cNvGrpSpPr/>
          <p:nvPr/>
        </p:nvGrpSpPr>
        <p:grpSpPr>
          <a:xfrm>
            <a:off x="10363200" y="7351930"/>
            <a:ext cx="7086600" cy="1447800"/>
            <a:chOff x="914400" y="7505700"/>
            <a:chExt cx="7086600" cy="1447800"/>
          </a:xfrm>
        </p:grpSpPr>
        <p:sp>
          <p:nvSpPr>
            <p:cNvPr id="5" name="Rectangle: Rounded Corners 4">
              <a:extLst>
                <a:ext uri="{FF2B5EF4-FFF2-40B4-BE49-F238E27FC236}">
                  <a16:creationId xmlns:a16="http://schemas.microsoft.com/office/drawing/2014/main" id="{4F12398D-046C-4616-BA17-4E97ED43C46C}"/>
                </a:ext>
              </a:extLst>
            </p:cNvPr>
            <p:cNvSpPr/>
            <p:nvPr/>
          </p:nvSpPr>
          <p:spPr>
            <a:xfrm>
              <a:off x="914400" y="7505700"/>
              <a:ext cx="7086600" cy="1447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D5D56D82-D62E-4F24-ADF3-B13B52A1C598}"/>
                </a:ext>
              </a:extLst>
            </p:cNvPr>
            <p:cNvSpPr txBox="1"/>
            <p:nvPr/>
          </p:nvSpPr>
          <p:spPr>
            <a:xfrm>
              <a:off x="1371600" y="7906434"/>
              <a:ext cx="6096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Chiến</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tranh</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a:t>
              </a:r>
              <a:r>
                <a:rPr kumimoji="0" lang="vi-VN"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ơng</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mại</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Mĩ</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7" name="Group 6">
            <a:extLst>
              <a:ext uri="{FF2B5EF4-FFF2-40B4-BE49-F238E27FC236}">
                <a16:creationId xmlns:a16="http://schemas.microsoft.com/office/drawing/2014/main" id="{E080BB92-9190-4965-BE74-8E1B1373AB5A}"/>
              </a:ext>
            </a:extLst>
          </p:cNvPr>
          <p:cNvGrpSpPr/>
          <p:nvPr/>
        </p:nvGrpSpPr>
        <p:grpSpPr>
          <a:xfrm>
            <a:off x="803564" y="7351930"/>
            <a:ext cx="7086600" cy="1447800"/>
            <a:chOff x="914400" y="7505700"/>
            <a:chExt cx="7086600" cy="1447800"/>
          </a:xfrm>
          <a:solidFill>
            <a:schemeClr val="accent5">
              <a:lumMod val="60000"/>
              <a:lumOff val="40000"/>
            </a:schemeClr>
          </a:solidFill>
        </p:grpSpPr>
        <p:sp>
          <p:nvSpPr>
            <p:cNvPr id="8" name="Rectangle: Rounded Corners 7">
              <a:extLst>
                <a:ext uri="{FF2B5EF4-FFF2-40B4-BE49-F238E27FC236}">
                  <a16:creationId xmlns:a16="http://schemas.microsoft.com/office/drawing/2014/main" id="{0C96B08C-185F-439A-ADFF-03D9266AB2EF}"/>
                </a:ext>
              </a:extLst>
            </p:cNvPr>
            <p:cNvSpPr/>
            <p:nvPr/>
          </p:nvSpPr>
          <p:spPr>
            <a:xfrm>
              <a:off x="914400" y="7505700"/>
              <a:ext cx="7086600" cy="1447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4EC62858-0E69-499E-BD94-8CCDA0CB53A1}"/>
                </a:ext>
              </a:extLst>
            </p:cNvPr>
            <p:cNvSpPr txBox="1"/>
            <p:nvPr/>
          </p:nvSpPr>
          <p:spPr>
            <a:xfrm>
              <a:off x="1371600" y="7906434"/>
              <a:ext cx="6096000"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Khủng</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11/9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pic>
        <p:nvPicPr>
          <p:cNvPr id="3" name="Picture 2" descr="A large ship in the background&#10;&#10;Description automatically generated">
            <a:extLst>
              <a:ext uri="{FF2B5EF4-FFF2-40B4-BE49-F238E27FC236}">
                <a16:creationId xmlns:a16="http://schemas.microsoft.com/office/drawing/2014/main" id="{31D2AB6F-D93A-4611-A70F-2C1A1C6E4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4"/>
            <a:ext cx="6019800" cy="5618382"/>
          </a:xfrm>
          <a:prstGeom prst="rect">
            <a:avLst/>
          </a:prstGeom>
        </p:spPr>
      </p:pic>
      <p:pic>
        <p:nvPicPr>
          <p:cNvPr id="5" name="Picture 4" descr="An aerial view of a city&#10;&#10;Description automatically generated">
            <a:extLst>
              <a:ext uri="{FF2B5EF4-FFF2-40B4-BE49-F238E27FC236}">
                <a16:creationId xmlns:a16="http://schemas.microsoft.com/office/drawing/2014/main" id="{0B05C47B-3394-4782-B1C3-2169D9B69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079" y="3464"/>
            <a:ext cx="6019800" cy="5618382"/>
          </a:xfrm>
          <a:prstGeom prst="rect">
            <a:avLst/>
          </a:prstGeom>
        </p:spPr>
      </p:pic>
      <p:pic>
        <p:nvPicPr>
          <p:cNvPr id="7" name="Picture 6" descr="A picture containing indoor, people, luggage, boat&#10;&#10;Description automatically generated">
            <a:extLst>
              <a:ext uri="{FF2B5EF4-FFF2-40B4-BE49-F238E27FC236}">
                <a16:creationId xmlns:a16="http://schemas.microsoft.com/office/drawing/2014/main" id="{AF0D6F7A-07C1-418F-9344-BC77BF079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4790" y="0"/>
            <a:ext cx="6234037" cy="5618382"/>
          </a:xfrm>
          <a:prstGeom prst="rect">
            <a:avLst/>
          </a:prstGeom>
        </p:spPr>
      </p:pic>
      <p:grpSp>
        <p:nvGrpSpPr>
          <p:cNvPr id="21" name="Group 20">
            <a:extLst>
              <a:ext uri="{FF2B5EF4-FFF2-40B4-BE49-F238E27FC236}">
                <a16:creationId xmlns:a16="http://schemas.microsoft.com/office/drawing/2014/main" id="{4C3DE597-B066-494D-A8F3-5381992E0FAD}"/>
              </a:ext>
            </a:extLst>
          </p:cNvPr>
          <p:cNvGrpSpPr/>
          <p:nvPr/>
        </p:nvGrpSpPr>
        <p:grpSpPr>
          <a:xfrm>
            <a:off x="1905000" y="6896100"/>
            <a:ext cx="15154103" cy="1981546"/>
            <a:chOff x="1834237" y="6366164"/>
            <a:chExt cx="15154103" cy="1981546"/>
          </a:xfrm>
        </p:grpSpPr>
        <p:grpSp>
          <p:nvGrpSpPr>
            <p:cNvPr id="20" name="Group 19">
              <a:extLst>
                <a:ext uri="{FF2B5EF4-FFF2-40B4-BE49-F238E27FC236}">
                  <a16:creationId xmlns:a16="http://schemas.microsoft.com/office/drawing/2014/main" id="{1131A9D6-D7C8-4656-8342-AD12752C87EA}"/>
                </a:ext>
              </a:extLst>
            </p:cNvPr>
            <p:cNvGrpSpPr/>
            <p:nvPr/>
          </p:nvGrpSpPr>
          <p:grpSpPr>
            <a:xfrm>
              <a:off x="1834237" y="6366164"/>
              <a:ext cx="15154103" cy="1981546"/>
              <a:chOff x="1834237" y="6366164"/>
              <a:chExt cx="15154103" cy="1981546"/>
            </a:xfrm>
          </p:grpSpPr>
          <p:sp>
            <p:nvSpPr>
              <p:cNvPr id="9" name="Flowchart: Data 8">
                <a:extLst>
                  <a:ext uri="{FF2B5EF4-FFF2-40B4-BE49-F238E27FC236}">
                    <a16:creationId xmlns:a16="http://schemas.microsoft.com/office/drawing/2014/main" id="{E49541A5-AFB1-4AC5-A46C-987EAB2B897B}"/>
                  </a:ext>
                </a:extLst>
              </p:cNvPr>
              <p:cNvSpPr/>
              <p:nvPr/>
            </p:nvSpPr>
            <p:spPr>
              <a:xfrm flipH="1">
                <a:off x="1838902" y="6366510"/>
                <a:ext cx="15011400" cy="1981200"/>
              </a:xfrm>
              <a:prstGeom prst="flowChartInputOut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7876DD1-C8DD-4FD6-9C43-FF9ECCB67DE6}"/>
                  </a:ext>
                </a:extLst>
              </p:cNvPr>
              <p:cNvSpPr/>
              <p:nvPr/>
            </p:nvSpPr>
            <p:spPr>
              <a:xfrm flipV="1">
                <a:off x="1834237" y="6366164"/>
                <a:ext cx="5999596" cy="198154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F21A3C37-A687-4F2F-96F1-1CCC2F5DA01D}"/>
                  </a:ext>
                </a:extLst>
              </p:cNvPr>
              <p:cNvSpPr/>
              <p:nvPr/>
            </p:nvSpPr>
            <p:spPr>
              <a:xfrm>
                <a:off x="10754303" y="6366164"/>
                <a:ext cx="6234037" cy="19812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68070F15-D133-40D4-8079-4249C08E7530}"/>
                </a:ext>
              </a:extLst>
            </p:cNvPr>
            <p:cNvSpPr txBox="1"/>
            <p:nvPr/>
          </p:nvSpPr>
          <p:spPr>
            <a:xfrm>
              <a:off x="4658302" y="7002821"/>
              <a:ext cx="9372600" cy="707886"/>
            </a:xfrm>
            <a:prstGeom prst="rect">
              <a:avLst/>
            </a:prstGeom>
            <a:noFill/>
          </p:spPr>
          <p:txBody>
            <a:bodyPr wrap="square" rtlCol="0">
              <a:spAutoFit/>
            </a:bodyPr>
            <a:lstStyle/>
            <a:p>
              <a:pPr algn="ctr"/>
              <a:r>
                <a:rPr lang="en-US" sz="4000" dirty="0" err="1">
                  <a:solidFill>
                    <a:schemeClr val="bg1"/>
                  </a:solidFill>
                  <a:latin typeface="Oswald" pitchFamily="2" charset="0"/>
                </a:rPr>
                <a:t>Kinh</a:t>
              </a:r>
              <a:r>
                <a:rPr lang="en-US" sz="4000" dirty="0">
                  <a:solidFill>
                    <a:schemeClr val="bg1"/>
                  </a:solidFill>
                  <a:latin typeface="Oswald" pitchFamily="2" charset="0"/>
                </a:rPr>
                <a:t> </a:t>
              </a:r>
              <a:r>
                <a:rPr lang="en-US" sz="4000" dirty="0" err="1">
                  <a:solidFill>
                    <a:schemeClr val="bg1"/>
                  </a:solidFill>
                  <a:latin typeface="Oswald" pitchFamily="2" charset="0"/>
                </a:rPr>
                <a:t>tế</a:t>
              </a:r>
              <a:r>
                <a:rPr lang="en-US" sz="4000" dirty="0">
                  <a:solidFill>
                    <a:schemeClr val="bg1"/>
                  </a:solidFill>
                  <a:latin typeface="Oswald" pitchFamily="2" charset="0"/>
                </a:rPr>
                <a:t> </a:t>
              </a:r>
              <a:r>
                <a:rPr lang="en-US" sz="4000" dirty="0" err="1">
                  <a:solidFill>
                    <a:schemeClr val="bg1"/>
                  </a:solidFill>
                  <a:latin typeface="Oswald" pitchFamily="2" charset="0"/>
                </a:rPr>
                <a:t>Việt</a:t>
              </a:r>
              <a:r>
                <a:rPr lang="en-US" sz="4000" dirty="0">
                  <a:solidFill>
                    <a:schemeClr val="bg1"/>
                  </a:solidFill>
                  <a:latin typeface="Oswald" pitchFamily="2" charset="0"/>
                </a:rPr>
                <a:t>  Nam </a:t>
              </a:r>
              <a:r>
                <a:rPr lang="en-US" sz="4000" dirty="0" err="1">
                  <a:solidFill>
                    <a:schemeClr val="bg1"/>
                  </a:solidFill>
                  <a:latin typeface="Oswald" pitchFamily="2" charset="0"/>
                </a:rPr>
                <a:t>phát</a:t>
              </a:r>
              <a:r>
                <a:rPr lang="en-US" sz="4000" dirty="0">
                  <a:solidFill>
                    <a:schemeClr val="bg1"/>
                  </a:solidFill>
                  <a:latin typeface="Oswald" pitchFamily="2" charset="0"/>
                </a:rPr>
                <a:t> </a:t>
              </a:r>
              <a:r>
                <a:rPr lang="en-US" sz="4000" dirty="0" err="1">
                  <a:solidFill>
                    <a:schemeClr val="bg1"/>
                  </a:solidFill>
                  <a:latin typeface="Oswald" pitchFamily="2" charset="0"/>
                </a:rPr>
                <a:t>triển</a:t>
              </a:r>
              <a:r>
                <a:rPr lang="en-US" sz="4000" dirty="0">
                  <a:solidFill>
                    <a:schemeClr val="bg1"/>
                  </a:solidFill>
                  <a:latin typeface="Oswald" pitchFamily="2" charset="0"/>
                </a:rPr>
                <a:t> </a:t>
              </a:r>
              <a:r>
                <a:rPr lang="en-US" sz="4000" dirty="0" err="1">
                  <a:solidFill>
                    <a:schemeClr val="bg1"/>
                  </a:solidFill>
                  <a:latin typeface="Oswald" pitchFamily="2" charset="0"/>
                </a:rPr>
                <a:t>nhanh</a:t>
              </a:r>
              <a:r>
                <a:rPr lang="en-US" sz="4000" dirty="0">
                  <a:solidFill>
                    <a:schemeClr val="bg1"/>
                  </a:solidFill>
                  <a:latin typeface="Oswald" pitchFamily="2" charset="0"/>
                </a:rPr>
                <a:t> </a:t>
              </a:r>
              <a:r>
                <a:rPr lang="en-US" sz="4000" dirty="0" err="1">
                  <a:solidFill>
                    <a:schemeClr val="bg1"/>
                  </a:solidFill>
                  <a:latin typeface="Oswald" pitchFamily="2" charset="0"/>
                </a:rPr>
                <a:t>chóng</a:t>
              </a:r>
              <a:endParaRPr lang="en-US" sz="4000" dirty="0">
                <a:solidFill>
                  <a:schemeClr val="bg1"/>
                </a:solidFill>
                <a:latin typeface="Oswald"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par>
                                <p:cTn id="16" presetID="2" presetClass="entr" presetSubtype="2"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13F4F056-EBF8-4A01-9877-4AA5170154B5}"/>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5814"/>
          <a:stretch/>
        </p:blipFill>
        <p:spPr>
          <a:xfrm>
            <a:off x="0" y="-1"/>
            <a:ext cx="18288000" cy="10360479"/>
          </a:xfrm>
          <a:prstGeom prst="rect">
            <a:avLst/>
          </a:prstGeom>
        </p:spPr>
      </p:pic>
      <p:pic>
        <p:nvPicPr>
          <p:cNvPr id="8" name="Picture 7" descr="A large ship in a body of water&#10;&#10;Description automatically generated">
            <a:extLst>
              <a:ext uri="{FF2B5EF4-FFF2-40B4-BE49-F238E27FC236}">
                <a16:creationId xmlns:a16="http://schemas.microsoft.com/office/drawing/2014/main" id="{B852A5E3-18EC-4A21-A2E4-D889F0211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26" y="2487942"/>
            <a:ext cx="8534400" cy="7424928"/>
          </a:xfrm>
          <a:prstGeom prst="roundRect">
            <a:avLst/>
          </a:prstGeom>
        </p:spPr>
      </p:pic>
      <p:pic>
        <p:nvPicPr>
          <p:cNvPr id="10" name="Picture 9" descr="A picture containing text, map&#10;&#10;Description automatically generated">
            <a:extLst>
              <a:ext uri="{FF2B5EF4-FFF2-40B4-BE49-F238E27FC236}">
                <a16:creationId xmlns:a16="http://schemas.microsoft.com/office/drawing/2014/main" id="{F8DC9563-002C-4A20-A075-14339841D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9748" y="2470624"/>
            <a:ext cx="8125326" cy="7396508"/>
          </a:xfrm>
          <a:prstGeom prst="roundRect">
            <a:avLst/>
          </a:prstGeom>
        </p:spPr>
      </p:pic>
      <p:grpSp>
        <p:nvGrpSpPr>
          <p:cNvPr id="13" name="Group 12">
            <a:extLst>
              <a:ext uri="{FF2B5EF4-FFF2-40B4-BE49-F238E27FC236}">
                <a16:creationId xmlns:a16="http://schemas.microsoft.com/office/drawing/2014/main" id="{5B4E054C-EA2D-4DD8-9723-24903ED2CC67}"/>
              </a:ext>
            </a:extLst>
          </p:cNvPr>
          <p:cNvGrpSpPr/>
          <p:nvPr/>
        </p:nvGrpSpPr>
        <p:grpSpPr>
          <a:xfrm>
            <a:off x="0" y="8963314"/>
            <a:ext cx="8887326" cy="1075230"/>
            <a:chOff x="1676400" y="9258300"/>
            <a:chExt cx="6019800" cy="751796"/>
          </a:xfrm>
        </p:grpSpPr>
        <p:sp>
          <p:nvSpPr>
            <p:cNvPr id="11" name="Rectangle: Folded Corner 10">
              <a:extLst>
                <a:ext uri="{FF2B5EF4-FFF2-40B4-BE49-F238E27FC236}">
                  <a16:creationId xmlns:a16="http://schemas.microsoft.com/office/drawing/2014/main" id="{01204781-A0F5-4DD1-ADB9-000AD55F2E1F}"/>
                </a:ext>
              </a:extLst>
            </p:cNvPr>
            <p:cNvSpPr/>
            <p:nvPr/>
          </p:nvSpPr>
          <p:spPr>
            <a:xfrm>
              <a:off x="1676400" y="9258300"/>
              <a:ext cx="6019800" cy="685661"/>
            </a:xfrm>
            <a:prstGeom prst="foldedCorner">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57297D-9D68-4247-8AFA-C4780C312AFA}"/>
                </a:ext>
              </a:extLst>
            </p:cNvPr>
            <p:cNvSpPr txBox="1"/>
            <p:nvPr/>
          </p:nvSpPr>
          <p:spPr>
            <a:xfrm>
              <a:off x="2209800" y="9363765"/>
              <a:ext cx="4953000" cy="646331"/>
            </a:xfrm>
            <a:prstGeom prst="rect">
              <a:avLst/>
            </a:prstGeom>
            <a:noFill/>
          </p:spPr>
          <p:txBody>
            <a:bodyPr wrap="square" rtlCol="0">
              <a:spAutoFit/>
            </a:bodyPr>
            <a:lstStyle/>
            <a:p>
              <a:pPr algn="ctr"/>
              <a:r>
                <a:rPr lang="en-US" sz="3600" dirty="0" err="1">
                  <a:solidFill>
                    <a:schemeClr val="accent6">
                      <a:lumMod val="50000"/>
                    </a:schemeClr>
                  </a:solidFill>
                  <a:latin typeface="Oswald" pitchFamily="2" charset="0"/>
                </a:rPr>
                <a:t>Giàn</a:t>
              </a:r>
              <a:r>
                <a:rPr lang="en-US" sz="3600" dirty="0">
                  <a:solidFill>
                    <a:schemeClr val="accent6">
                      <a:lumMod val="50000"/>
                    </a:schemeClr>
                  </a:solidFill>
                  <a:latin typeface="Oswald" pitchFamily="2" charset="0"/>
                </a:rPr>
                <a:t> </a:t>
              </a:r>
              <a:r>
                <a:rPr lang="en-US" sz="3600" dirty="0" err="1">
                  <a:solidFill>
                    <a:schemeClr val="accent6">
                      <a:lumMod val="50000"/>
                    </a:schemeClr>
                  </a:solidFill>
                  <a:latin typeface="Oswald" pitchFamily="2" charset="0"/>
                </a:rPr>
                <a:t>khoan</a:t>
              </a:r>
              <a:r>
                <a:rPr lang="en-US" sz="3600" dirty="0">
                  <a:solidFill>
                    <a:schemeClr val="accent6">
                      <a:lumMod val="50000"/>
                    </a:schemeClr>
                  </a:solidFill>
                  <a:latin typeface="Oswald" pitchFamily="2" charset="0"/>
                </a:rPr>
                <a:t> 981</a:t>
              </a:r>
            </a:p>
          </p:txBody>
        </p:sp>
      </p:grpSp>
      <p:grpSp>
        <p:nvGrpSpPr>
          <p:cNvPr id="26" name="Group 25">
            <a:extLst>
              <a:ext uri="{FF2B5EF4-FFF2-40B4-BE49-F238E27FC236}">
                <a16:creationId xmlns:a16="http://schemas.microsoft.com/office/drawing/2014/main" id="{D62ABA15-1575-4F3B-B100-7330D79D11F0}"/>
              </a:ext>
            </a:extLst>
          </p:cNvPr>
          <p:cNvGrpSpPr/>
          <p:nvPr/>
        </p:nvGrpSpPr>
        <p:grpSpPr>
          <a:xfrm>
            <a:off x="9809748" y="8855316"/>
            <a:ext cx="8378316" cy="980643"/>
            <a:chOff x="9802821" y="8086196"/>
            <a:chExt cx="8478252" cy="980643"/>
          </a:xfrm>
        </p:grpSpPr>
        <p:sp>
          <p:nvSpPr>
            <p:cNvPr id="21" name="Rectangle: Folded Corner 20">
              <a:extLst>
                <a:ext uri="{FF2B5EF4-FFF2-40B4-BE49-F238E27FC236}">
                  <a16:creationId xmlns:a16="http://schemas.microsoft.com/office/drawing/2014/main" id="{109BBAFA-C3BA-4C32-99AE-D5A156EBE104}"/>
                </a:ext>
              </a:extLst>
            </p:cNvPr>
            <p:cNvSpPr/>
            <p:nvPr/>
          </p:nvSpPr>
          <p:spPr>
            <a:xfrm flipH="1">
              <a:off x="9802821" y="8086196"/>
              <a:ext cx="8478252" cy="980643"/>
            </a:xfrm>
            <a:prstGeom prst="foldedCorner">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86E6F74-26D1-471A-BDD3-D7DF8BE0991E}"/>
                </a:ext>
              </a:extLst>
            </p:cNvPr>
            <p:cNvSpPr txBox="1"/>
            <p:nvPr/>
          </p:nvSpPr>
          <p:spPr>
            <a:xfrm>
              <a:off x="10385768" y="8253351"/>
              <a:ext cx="7312357" cy="646331"/>
            </a:xfrm>
            <a:prstGeom prst="rect">
              <a:avLst/>
            </a:prstGeom>
            <a:noFill/>
          </p:spPr>
          <p:txBody>
            <a:bodyPr wrap="square" rtlCol="0">
              <a:spAutoFit/>
            </a:bodyPr>
            <a:lstStyle/>
            <a:p>
              <a:pPr algn="ctr"/>
              <a:r>
                <a:rPr lang="en-US" sz="3600" dirty="0">
                  <a:solidFill>
                    <a:schemeClr val="accent6">
                      <a:lumMod val="50000"/>
                    </a:schemeClr>
                  </a:solidFill>
                  <a:latin typeface="Oswald" pitchFamily="2" charset="0"/>
                </a:rPr>
                <a:t>Đ</a:t>
              </a:r>
              <a:r>
                <a:rPr lang="vi-VN" sz="3600" dirty="0">
                  <a:solidFill>
                    <a:schemeClr val="accent6">
                      <a:lumMod val="50000"/>
                    </a:schemeClr>
                  </a:solidFill>
                  <a:latin typeface="Oswald" pitchFamily="2" charset="0"/>
                </a:rPr>
                <a:t>ư</a:t>
              </a:r>
              <a:r>
                <a:rPr lang="en-US" sz="3600" dirty="0" err="1">
                  <a:solidFill>
                    <a:schemeClr val="accent6">
                      <a:lumMod val="50000"/>
                    </a:schemeClr>
                  </a:solidFill>
                  <a:latin typeface="Oswald" pitchFamily="2" charset="0"/>
                </a:rPr>
                <a:t>ờng</a:t>
              </a:r>
              <a:r>
                <a:rPr lang="en-US" sz="3600" dirty="0">
                  <a:solidFill>
                    <a:schemeClr val="accent6">
                      <a:lumMod val="50000"/>
                    </a:schemeClr>
                  </a:solidFill>
                  <a:latin typeface="Oswald" pitchFamily="2" charset="0"/>
                </a:rPr>
                <a:t> l</a:t>
              </a:r>
              <a:r>
                <a:rPr lang="vi-VN" sz="3600" dirty="0">
                  <a:solidFill>
                    <a:schemeClr val="accent6">
                      <a:lumMod val="50000"/>
                    </a:schemeClr>
                  </a:solidFill>
                  <a:latin typeface="Oswald" pitchFamily="2" charset="0"/>
                </a:rPr>
                <a:t>ư</a:t>
              </a:r>
              <a:r>
                <a:rPr lang="en-US" sz="3600" dirty="0" err="1">
                  <a:solidFill>
                    <a:schemeClr val="accent6">
                      <a:lumMod val="50000"/>
                    </a:schemeClr>
                  </a:solidFill>
                  <a:latin typeface="Oswald" pitchFamily="2" charset="0"/>
                </a:rPr>
                <a:t>ỡi</a:t>
              </a:r>
              <a:r>
                <a:rPr lang="en-US" sz="3600" dirty="0">
                  <a:solidFill>
                    <a:schemeClr val="accent6">
                      <a:lumMod val="50000"/>
                    </a:schemeClr>
                  </a:solidFill>
                  <a:latin typeface="Oswald" pitchFamily="2" charset="0"/>
                </a:rPr>
                <a:t> </a:t>
              </a:r>
              <a:r>
                <a:rPr lang="en-US" sz="3600" dirty="0" err="1">
                  <a:solidFill>
                    <a:schemeClr val="accent6">
                      <a:lumMod val="50000"/>
                    </a:schemeClr>
                  </a:solidFill>
                  <a:latin typeface="Oswald" pitchFamily="2" charset="0"/>
                </a:rPr>
                <a:t>bò</a:t>
              </a:r>
              <a:endParaRPr lang="en-US" sz="3600" dirty="0">
                <a:solidFill>
                  <a:schemeClr val="accent6">
                    <a:lumMod val="50000"/>
                  </a:schemeClr>
                </a:solidFill>
                <a:latin typeface="Oswald" pitchFamily="2" charset="0"/>
              </a:endParaRPr>
            </a:p>
          </p:txBody>
        </p:sp>
      </p:grpSp>
      <p:sp>
        <p:nvSpPr>
          <p:cNvPr id="23" name="TextBox 22">
            <a:extLst>
              <a:ext uri="{FF2B5EF4-FFF2-40B4-BE49-F238E27FC236}">
                <a16:creationId xmlns:a16="http://schemas.microsoft.com/office/drawing/2014/main" id="{9ABCA666-7003-4531-A3CD-C8133FC27FEE}"/>
              </a:ext>
            </a:extLst>
          </p:cNvPr>
          <p:cNvSpPr txBox="1"/>
          <p:nvPr/>
        </p:nvSpPr>
        <p:spPr>
          <a:xfrm>
            <a:off x="3873620" y="343039"/>
            <a:ext cx="10350260" cy="923330"/>
          </a:xfrm>
          <a:prstGeom prst="rect">
            <a:avLst/>
          </a:prstGeom>
          <a:noFill/>
        </p:spPr>
        <p:txBody>
          <a:bodyPr wrap="square" rtlCol="0">
            <a:spAutoFit/>
          </a:bodyPr>
          <a:lstStyle/>
          <a:p>
            <a:pPr algn="ctr"/>
            <a:r>
              <a:rPr lang="en-US" sz="5400" dirty="0" err="1">
                <a:solidFill>
                  <a:schemeClr val="bg1"/>
                </a:solidFill>
                <a:latin typeface="Oswald" pitchFamily="2" charset="0"/>
              </a:rPr>
              <a:t>Thách</a:t>
            </a:r>
            <a:r>
              <a:rPr lang="en-US" sz="5400" dirty="0">
                <a:solidFill>
                  <a:schemeClr val="bg1"/>
                </a:solidFill>
                <a:latin typeface="Oswald" pitchFamily="2" charset="0"/>
              </a:rPr>
              <a:t> </a:t>
            </a:r>
            <a:r>
              <a:rPr lang="en-US" sz="5400" dirty="0" err="1">
                <a:solidFill>
                  <a:schemeClr val="bg1"/>
                </a:solidFill>
                <a:latin typeface="Oswald" pitchFamily="2" charset="0"/>
              </a:rPr>
              <a:t>thức</a:t>
            </a:r>
            <a:r>
              <a:rPr lang="en-US" sz="5400" dirty="0">
                <a:solidFill>
                  <a:schemeClr val="bg1"/>
                </a:solidFill>
                <a:latin typeface="Oswald" pitchFamily="2" charset="0"/>
              </a:rPr>
              <a:t> </a:t>
            </a:r>
            <a:r>
              <a:rPr lang="en-US" sz="5400" dirty="0" err="1">
                <a:solidFill>
                  <a:schemeClr val="bg1"/>
                </a:solidFill>
                <a:latin typeface="Oswald" pitchFamily="2" charset="0"/>
              </a:rPr>
              <a:t>trong</a:t>
            </a:r>
            <a:r>
              <a:rPr lang="en-US" sz="5400" dirty="0">
                <a:solidFill>
                  <a:schemeClr val="bg1"/>
                </a:solidFill>
                <a:latin typeface="Oswald" pitchFamily="2" charset="0"/>
              </a:rPr>
              <a:t> </a:t>
            </a:r>
            <a:r>
              <a:rPr lang="en-US" sz="5400" dirty="0" err="1">
                <a:solidFill>
                  <a:schemeClr val="bg1"/>
                </a:solidFill>
                <a:latin typeface="Oswald" pitchFamily="2" charset="0"/>
              </a:rPr>
              <a:t>việc</a:t>
            </a:r>
            <a:r>
              <a:rPr lang="en-US" sz="5400" dirty="0">
                <a:solidFill>
                  <a:schemeClr val="bg1"/>
                </a:solidFill>
                <a:latin typeface="Oswald" pitchFamily="2" charset="0"/>
              </a:rPr>
              <a:t> </a:t>
            </a:r>
            <a:r>
              <a:rPr lang="en-US" sz="5400" dirty="0" err="1">
                <a:solidFill>
                  <a:schemeClr val="bg1"/>
                </a:solidFill>
                <a:latin typeface="Oswald" pitchFamily="2" charset="0"/>
              </a:rPr>
              <a:t>bảo</a:t>
            </a:r>
            <a:r>
              <a:rPr lang="en-US" sz="5400" dirty="0">
                <a:solidFill>
                  <a:schemeClr val="bg1"/>
                </a:solidFill>
                <a:latin typeface="Oswald" pitchFamily="2" charset="0"/>
              </a:rPr>
              <a:t> </a:t>
            </a:r>
            <a:r>
              <a:rPr lang="en-US" sz="5400" dirty="0" err="1">
                <a:solidFill>
                  <a:schemeClr val="bg1"/>
                </a:solidFill>
                <a:latin typeface="Oswald" pitchFamily="2" charset="0"/>
              </a:rPr>
              <a:t>vệ</a:t>
            </a:r>
            <a:r>
              <a:rPr lang="en-US" sz="5400" dirty="0">
                <a:solidFill>
                  <a:schemeClr val="bg1"/>
                </a:solidFill>
                <a:latin typeface="Oswald" pitchFamily="2" charset="0"/>
              </a:rPr>
              <a:t> </a:t>
            </a:r>
            <a:r>
              <a:rPr lang="en-US" sz="5400" dirty="0" err="1">
                <a:solidFill>
                  <a:schemeClr val="bg1"/>
                </a:solidFill>
                <a:latin typeface="Oswald" pitchFamily="2" charset="0"/>
              </a:rPr>
              <a:t>chủ</a:t>
            </a:r>
            <a:r>
              <a:rPr lang="en-US" sz="5400" dirty="0">
                <a:solidFill>
                  <a:schemeClr val="bg1"/>
                </a:solidFill>
                <a:latin typeface="Oswald" pitchFamily="2" charset="0"/>
              </a:rPr>
              <a:t> </a:t>
            </a:r>
            <a:r>
              <a:rPr lang="en-US" sz="5400" dirty="0" err="1">
                <a:solidFill>
                  <a:schemeClr val="bg1"/>
                </a:solidFill>
                <a:latin typeface="Oswald" pitchFamily="2" charset="0"/>
              </a:rPr>
              <a:t>quyền</a:t>
            </a:r>
            <a:endParaRPr lang="en-US" sz="5400" dirty="0">
              <a:solidFill>
                <a:schemeClr val="bg1"/>
              </a:solidFill>
              <a:latin typeface="Oswald" pitchFamily="2" charset="0"/>
            </a:endParaRPr>
          </a:p>
        </p:txBody>
      </p:sp>
      <p:sp>
        <p:nvSpPr>
          <p:cNvPr id="24" name="AutoShape 9">
            <a:extLst>
              <a:ext uri="{FF2B5EF4-FFF2-40B4-BE49-F238E27FC236}">
                <a16:creationId xmlns:a16="http://schemas.microsoft.com/office/drawing/2014/main" id="{9B80611E-C0AF-4ED2-B19A-33B119681783}"/>
              </a:ext>
            </a:extLst>
          </p:cNvPr>
          <p:cNvSpPr/>
          <p:nvPr/>
        </p:nvSpPr>
        <p:spPr>
          <a:xfrm flipV="1">
            <a:off x="10216232" y="148660"/>
            <a:ext cx="5336554" cy="45719"/>
          </a:xfrm>
          <a:prstGeom prst="rect">
            <a:avLst/>
          </a:prstGeom>
          <a:solidFill>
            <a:srgbClr val="EFEBE0"/>
          </a:solidFill>
        </p:spPr>
      </p:sp>
      <p:sp>
        <p:nvSpPr>
          <p:cNvPr id="25" name="AutoShape 9">
            <a:extLst>
              <a:ext uri="{FF2B5EF4-FFF2-40B4-BE49-F238E27FC236}">
                <a16:creationId xmlns:a16="http://schemas.microsoft.com/office/drawing/2014/main" id="{88A876CD-7BA9-437C-AB81-A6B7DC546EA3}"/>
              </a:ext>
            </a:extLst>
          </p:cNvPr>
          <p:cNvSpPr/>
          <p:nvPr/>
        </p:nvSpPr>
        <p:spPr>
          <a:xfrm flipV="1">
            <a:off x="2578441" y="1420721"/>
            <a:ext cx="5336554" cy="45719"/>
          </a:xfrm>
          <a:prstGeom prst="rect">
            <a:avLst/>
          </a:prstGeom>
          <a:solidFill>
            <a:srgbClr val="EFEBE0"/>
          </a:solidFill>
        </p:spPr>
      </p:sp>
    </p:spTree>
    <p:extLst>
      <p:ext uri="{BB962C8B-B14F-4D97-AF65-F5344CB8AC3E}">
        <p14:creationId xmlns:p14="http://schemas.microsoft.com/office/powerpoint/2010/main" val="115137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500"/>
                            </p:stCondLst>
                            <p:childTnLst>
                              <p:par>
                                <p:cTn id="27" presetID="14" presetClass="entr" presetSubtype="5"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vertic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500"/>
                            </p:stCondLst>
                            <p:childTnLst>
                              <p:par>
                                <p:cTn id="38" presetID="14" presetClass="entr" presetSubtype="5"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vertical)">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2" action="ppaction://hlinkpres?slideindex=1&amp;slidetitle="/>
            <a:extLst>
              <a:ext uri="{FF2B5EF4-FFF2-40B4-BE49-F238E27FC236}">
                <a16:creationId xmlns:a16="http://schemas.microsoft.com/office/drawing/2014/main"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3" action="ppaction://hlinkpres?slideindex=1&amp;slidetitle="/>
            <a:extLst>
              <a:ext uri="{FF2B5EF4-FFF2-40B4-BE49-F238E27FC236}">
                <a16:creationId xmlns:a16="http://schemas.microsoft.com/office/drawing/2014/main"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a16="http://schemas.microsoft.com/office/drawing/2014/main"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a16="http://schemas.microsoft.com/office/drawing/2014/main"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4" action="ppaction://hlinkpres?slideindex=1&amp;slidetitle="/>
            <a:extLst>
              <a:ext uri="{FF2B5EF4-FFF2-40B4-BE49-F238E27FC236}">
                <a16:creationId xmlns:a16="http://schemas.microsoft.com/office/drawing/2014/main"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5" action="ppaction://hlinkpres?slideindex=1&amp;slidetitle="/>
            <a:extLst>
              <a:ext uri="{FF2B5EF4-FFF2-40B4-BE49-F238E27FC236}">
                <a16:creationId xmlns:a16="http://schemas.microsoft.com/office/drawing/2014/main"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500"/>
                                        <p:tgtEl>
                                          <p:spTgt spid="2"/>
                                        </p:tgtEl>
                                      </p:cBhvr>
                                    </p:animEffect>
                                    <p:anim calcmode="lin" valueType="num">
                                      <p:cBhvr>
                                        <p:cTn id="148" dur="500" fill="hold"/>
                                        <p:tgtEl>
                                          <p:spTgt spid="2"/>
                                        </p:tgtEl>
                                        <p:attrNameLst>
                                          <p:attrName>ppt_x</p:attrName>
                                        </p:attrNameLst>
                                      </p:cBhvr>
                                      <p:tavLst>
                                        <p:tav tm="0">
                                          <p:val>
                                            <p:strVal val="#ppt_x"/>
                                          </p:val>
                                        </p:tav>
                                        <p:tav tm="100000">
                                          <p:val>
                                            <p:strVal val="#ppt_x"/>
                                          </p:val>
                                        </p:tav>
                                      </p:tavLst>
                                    </p:anim>
                                    <p:anim calcmode="lin" valueType="num">
                                      <p:cBhvr>
                                        <p:cTn id="14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8F6"/>
        </a:solidFill>
        <a:effectLst/>
      </p:bgPr>
    </p:bg>
    <p:spTree>
      <p:nvGrpSpPr>
        <p:cNvPr id="1" name=""/>
        <p:cNvGrpSpPr/>
        <p:nvPr/>
      </p:nvGrpSpPr>
      <p:grpSpPr>
        <a:xfrm>
          <a:off x="0" y="0"/>
          <a:ext cx="0" cy="0"/>
          <a:chOff x="0" y="0"/>
          <a:chExt cx="0" cy="0"/>
        </a:xfrm>
      </p:grpSpPr>
      <p:sp>
        <p:nvSpPr>
          <p:cNvPr id="94" name="Oval 93">
            <a:extLst>
              <a:ext uri="{FF2B5EF4-FFF2-40B4-BE49-F238E27FC236}">
                <a16:creationId xmlns:a16="http://schemas.microsoft.com/office/drawing/2014/main" id="{EF5707B9-59E3-4C3C-BA30-BF04D7CF9291}"/>
              </a:ext>
            </a:extLst>
          </p:cNvPr>
          <p:cNvSpPr/>
          <p:nvPr/>
        </p:nvSpPr>
        <p:spPr>
          <a:xfrm>
            <a:off x="14094291" y="757261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92">
            <a:extLst>
              <a:ext uri="{FF2B5EF4-FFF2-40B4-BE49-F238E27FC236}">
                <a16:creationId xmlns:a16="http://schemas.microsoft.com/office/drawing/2014/main" id="{B7F2AB82-4307-4458-AA3C-AAA3494FA212}"/>
              </a:ext>
            </a:extLst>
          </p:cNvPr>
          <p:cNvSpPr/>
          <p:nvPr/>
        </p:nvSpPr>
        <p:spPr>
          <a:xfrm>
            <a:off x="-1268952" y="1845139"/>
            <a:ext cx="12538231"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id="{F14D5892-3C2D-49C3-B818-83FAF684F15A}"/>
              </a:ext>
            </a:extLst>
          </p:cNvPr>
          <p:cNvSpPr/>
          <p:nvPr/>
        </p:nvSpPr>
        <p:spPr>
          <a:xfrm>
            <a:off x="13967136" y="-2501412"/>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descr="A large ship in a body of water&#10;&#10;Description automatically generated">
            <a:extLst>
              <a:ext uri="{FF2B5EF4-FFF2-40B4-BE49-F238E27FC236}">
                <a16:creationId xmlns:a16="http://schemas.microsoft.com/office/drawing/2014/main" id="{5E9FFEC4-BB99-4904-8B9C-BE742DEED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3" y="0"/>
            <a:ext cx="7767870" cy="10287000"/>
          </a:xfrm>
          <a:prstGeom prst="rect">
            <a:avLst/>
          </a:prstGeom>
        </p:spPr>
      </p:pic>
      <p:sp>
        <p:nvSpPr>
          <p:cNvPr id="6" name="Flowchart: Connector 5">
            <a:extLst>
              <a:ext uri="{FF2B5EF4-FFF2-40B4-BE49-F238E27FC236}">
                <a16:creationId xmlns:a16="http://schemas.microsoft.com/office/drawing/2014/main" id="{81C92913-E5A1-4546-9287-6F516A9DACC8}"/>
              </a:ext>
            </a:extLst>
          </p:cNvPr>
          <p:cNvSpPr/>
          <p:nvPr/>
        </p:nvSpPr>
        <p:spPr>
          <a:xfrm>
            <a:off x="12963635" y="14519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0C98D878-D3B3-4185-A937-6945A04CD338}"/>
              </a:ext>
            </a:extLst>
          </p:cNvPr>
          <p:cNvCxnSpPr>
            <a:cxnSpLocks/>
            <a:stCxn id="30" idx="6"/>
          </p:cNvCxnSpPr>
          <p:nvPr/>
        </p:nvCxnSpPr>
        <p:spPr>
          <a:xfrm>
            <a:off x="8241519" y="876300"/>
            <a:ext cx="4795427" cy="534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EF3F7A-67EA-4268-83AC-C0D929A1788D}"/>
              </a:ext>
            </a:extLst>
          </p:cNvPr>
          <p:cNvSpPr txBox="1"/>
          <p:nvPr/>
        </p:nvSpPr>
        <p:spPr>
          <a:xfrm>
            <a:off x="9312056" y="268372"/>
            <a:ext cx="2484770"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5h22 </a:t>
            </a:r>
            <a:r>
              <a:rPr lang="en-US" sz="3200" dirty="0" err="1">
                <a:solidFill>
                  <a:srgbClr val="F79646">
                    <a:lumMod val="50000"/>
                  </a:srgbClr>
                </a:solidFill>
                <a:latin typeface="Oswald" pitchFamily="2" charset="0"/>
              </a:rPr>
              <a:t>sáng</a:t>
            </a:r>
            <a:r>
              <a:rPr lang="en-US" sz="3200" dirty="0">
                <a:solidFill>
                  <a:srgbClr val="F79646">
                    <a:lumMod val="50000"/>
                  </a:srgbClr>
                </a:solidFill>
                <a:latin typeface="Oswald" pitchFamily="2" charset="0"/>
              </a:rPr>
              <a:t> 1/5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id="{25CAB531-7565-4700-B3FB-A358DB679039}"/>
              </a:ext>
            </a:extLst>
          </p:cNvPr>
          <p:cNvSpPr txBox="1"/>
          <p:nvPr/>
        </p:nvSpPr>
        <p:spPr>
          <a:xfrm>
            <a:off x="8001001" y="972745"/>
            <a:ext cx="5053636" cy="1384995"/>
          </a:xfrm>
          <a:prstGeom prst="rect">
            <a:avLst/>
          </a:prstGeom>
          <a:noFill/>
        </p:spPr>
        <p:txBody>
          <a:bodyPr wrap="square" rtlCol="0">
            <a:spAutoFit/>
          </a:bodyPr>
          <a:lstStyle/>
          <a:p>
            <a:pPr lvl="0">
              <a:defRPr/>
            </a:pPr>
            <a:r>
              <a:rPr lang="vi-VN" sz="2800" dirty="0">
                <a:solidFill>
                  <a:srgbClr val="F79646">
                    <a:lumMod val="50000"/>
                  </a:srgbClr>
                </a:solidFill>
                <a:latin typeface="Oswald" pitchFamily="2" charset="0"/>
              </a:rPr>
              <a:t>Trung Quốc di chuyển giàn khoan Hải Dương 981</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tiến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sâu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vào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thềm</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lục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địa</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ndParaRPr>
          </a:p>
        </p:txBody>
      </p:sp>
      <p:cxnSp>
        <p:nvCxnSpPr>
          <p:cNvPr id="11" name="Straight Connector 10">
            <a:extLst>
              <a:ext uri="{FF2B5EF4-FFF2-40B4-BE49-F238E27FC236}">
                <a16:creationId xmlns:a16="http://schemas.microsoft.com/office/drawing/2014/main" id="{7EC6F9E9-7AD5-4CA1-A901-D3C4696BDE8F}"/>
              </a:ext>
            </a:extLst>
          </p:cNvPr>
          <p:cNvCxnSpPr>
            <a:cxnSpLocks/>
          </p:cNvCxnSpPr>
          <p:nvPr/>
        </p:nvCxnSpPr>
        <p:spPr>
          <a:xfrm>
            <a:off x="13036860" y="2137527"/>
            <a:ext cx="487680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9D8553-3901-4973-A433-CC8C99D2CD4E}"/>
              </a:ext>
            </a:extLst>
          </p:cNvPr>
          <p:cNvSpPr txBox="1"/>
          <p:nvPr/>
        </p:nvSpPr>
        <p:spPr>
          <a:xfrm>
            <a:off x="14710466" y="1552752"/>
            <a:ext cx="1828796" cy="584775"/>
          </a:xfrm>
          <a:prstGeom prst="rect">
            <a:avLst/>
          </a:prstGeom>
          <a:noFill/>
        </p:spPr>
        <p:txBody>
          <a:bodyPr wrap="square" rtlCol="0">
            <a:spAutoFit/>
          </a:bodyPr>
          <a:lstStyle/>
          <a:p>
            <a:pPr lvl="0" algn="ctr">
              <a:defRPr/>
            </a:pPr>
            <a:r>
              <a:rPr lang="en-US" sz="3200">
                <a:solidFill>
                  <a:srgbClr val="F79646">
                    <a:lumMod val="50000"/>
                  </a:srgbClr>
                </a:solidFill>
                <a:latin typeface="Oswald" pitchFamily="2" charset="0"/>
              </a:rPr>
              <a:t>7/5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13" name="TextBox 12">
            <a:extLst>
              <a:ext uri="{FF2B5EF4-FFF2-40B4-BE49-F238E27FC236}">
                <a16:creationId xmlns:a16="http://schemas.microsoft.com/office/drawing/2014/main" id="{70837073-F462-4726-994D-1FC55EEA4B45}"/>
              </a:ext>
            </a:extLst>
          </p:cNvPr>
          <p:cNvSpPr txBox="1"/>
          <p:nvPr/>
        </p:nvSpPr>
        <p:spPr>
          <a:xfrm>
            <a:off x="13231454" y="2213725"/>
            <a:ext cx="4690862" cy="1384995"/>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a:t>
            </a:r>
            <a:r>
              <a:rPr lang="en-US" sz="2800" dirty="0" err="1">
                <a:solidFill>
                  <a:srgbClr val="F79646">
                    <a:lumMod val="50000"/>
                  </a:srgbClr>
                </a:solidFill>
                <a:latin typeface="Oswald" pitchFamily="2" charset="0"/>
              </a:rPr>
              <a:t>lần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đầu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tổ</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chức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họp</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báo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quốc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tế</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về</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Trung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Quốc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hạ</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đặt</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giàn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khoan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trái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phép</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ndParaRPr>
          </a:p>
        </p:txBody>
      </p:sp>
      <p:sp>
        <p:nvSpPr>
          <p:cNvPr id="14" name="Flowchart: Connector 13">
            <a:extLst>
              <a:ext uri="{FF2B5EF4-FFF2-40B4-BE49-F238E27FC236}">
                <a16:creationId xmlns:a16="http://schemas.microsoft.com/office/drawing/2014/main" id="{95DBD63E-B889-44D9-94D3-B7397DE442AA}"/>
              </a:ext>
            </a:extLst>
          </p:cNvPr>
          <p:cNvSpPr/>
          <p:nvPr/>
        </p:nvSpPr>
        <p:spPr>
          <a:xfrm>
            <a:off x="17904291" y="206132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F032890-68D4-4BAD-B63A-A055C1F4CB4D}"/>
              </a:ext>
            </a:extLst>
          </p:cNvPr>
          <p:cNvSpPr txBox="1"/>
          <p:nvPr/>
        </p:nvSpPr>
        <p:spPr>
          <a:xfrm>
            <a:off x="9648633" y="3107056"/>
            <a:ext cx="1828796"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10/5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17" name="TextBox 16">
            <a:extLst>
              <a:ext uri="{FF2B5EF4-FFF2-40B4-BE49-F238E27FC236}">
                <a16:creationId xmlns:a16="http://schemas.microsoft.com/office/drawing/2014/main" id="{6EC9E8B3-113D-4088-8F82-5C58E0A856DA}"/>
              </a:ext>
            </a:extLst>
          </p:cNvPr>
          <p:cNvSpPr txBox="1"/>
          <p:nvPr/>
        </p:nvSpPr>
        <p:spPr>
          <a:xfrm>
            <a:off x="8143784" y="3714984"/>
            <a:ext cx="5008636" cy="954107"/>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Lần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đầu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tiên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sau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gần</a:t>
            </a:r>
            <a:r>
              <a:rPr lang="en-US" sz="2800" dirty="0">
                <a:solidFill>
                  <a:srgbClr val="F79646">
                    <a:lumMod val="50000"/>
                  </a:srgbClr>
                </a:solidFill>
                <a:latin typeface="Oswald" pitchFamily="2" charset="0"/>
              </a:rPr>
              <a:t> 20 </a:t>
            </a:r>
            <a:r>
              <a:rPr lang="en-US" sz="2800" dirty="0" err="1">
                <a:solidFill>
                  <a:srgbClr val="F79646">
                    <a:lumMod val="50000"/>
                  </a:srgbClr>
                </a:solidFill>
                <a:latin typeface="Oswald" pitchFamily="2" charset="0"/>
              </a:rPr>
              <a:t>năm</a:t>
            </a:r>
            <a:r>
              <a:rPr lang="en-US" sz="2800" dirty="0">
                <a:solidFill>
                  <a:srgbClr val="F79646">
                    <a:lumMod val="50000"/>
                  </a:srgbClr>
                </a:solidFill>
                <a:latin typeface="Oswald" pitchFamily="2" charset="0"/>
              </a:rPr>
              <a:t>, ASEAN ra </a:t>
            </a:r>
            <a:r>
              <a:rPr lang="en-US" sz="2800" dirty="0" err="1">
                <a:solidFill>
                  <a:srgbClr val="F79646">
                    <a:lumMod val="50000"/>
                  </a:srgbClr>
                </a:solidFill>
                <a:latin typeface="Oswald" pitchFamily="2" charset="0"/>
              </a:rPr>
              <a:t>tuyên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bố</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riêng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về</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Biển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Đông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20" name="TextBox 19">
            <a:extLst>
              <a:ext uri="{FF2B5EF4-FFF2-40B4-BE49-F238E27FC236}">
                <a16:creationId xmlns:a16="http://schemas.microsoft.com/office/drawing/2014/main" id="{302D6CE3-22B3-461A-A476-78C00F663119}"/>
              </a:ext>
            </a:extLst>
          </p:cNvPr>
          <p:cNvSpPr txBox="1"/>
          <p:nvPr/>
        </p:nvSpPr>
        <p:spPr>
          <a:xfrm>
            <a:off x="14748739" y="4736981"/>
            <a:ext cx="1820718"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9/6</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21" name="TextBox 20">
            <a:extLst>
              <a:ext uri="{FF2B5EF4-FFF2-40B4-BE49-F238E27FC236}">
                <a16:creationId xmlns:a16="http://schemas.microsoft.com/office/drawing/2014/main" id="{65847D65-C059-4BB6-BB1A-3AD107F49335}"/>
              </a:ext>
            </a:extLst>
          </p:cNvPr>
          <p:cNvSpPr txBox="1"/>
          <p:nvPr/>
        </p:nvSpPr>
        <p:spPr>
          <a:xfrm>
            <a:off x="13030198" y="5430615"/>
            <a:ext cx="5257801" cy="1384995"/>
          </a:xfrm>
          <a:prstGeom prst="rect">
            <a:avLst/>
          </a:prstGeom>
          <a:noFill/>
        </p:spPr>
        <p:txBody>
          <a:bodyPr wrap="square" rtlCol="0">
            <a:spAutoFit/>
          </a:bodyPr>
          <a:lstStyle/>
          <a:p>
            <a:r>
              <a:rPr lang="vi-VN" sz="2800" dirty="0">
                <a:solidFill>
                  <a:schemeClr val="accent6">
                    <a:lumMod val="50000"/>
                  </a:schemeClr>
                </a:solidFill>
                <a:latin typeface="Oswald" pitchFamily="2" charset="0"/>
              </a:rPr>
              <a:t>Trung Quốc vu khống Việt Nam xâm phạm chủ quyền và ngăn cản hoạt động của giàn khoan 981</a:t>
            </a:r>
            <a:endParaRPr lang="en-US" sz="2800" dirty="0">
              <a:solidFill>
                <a:schemeClr val="accent6">
                  <a:lumMod val="50000"/>
                </a:schemeClr>
              </a:solidFill>
              <a:latin typeface="Oswald" pitchFamily="2" charset="0"/>
            </a:endParaRPr>
          </a:p>
        </p:txBody>
      </p:sp>
      <p:sp>
        <p:nvSpPr>
          <p:cNvPr id="22" name="Flowchart: Connector 21">
            <a:extLst>
              <a:ext uri="{FF2B5EF4-FFF2-40B4-BE49-F238E27FC236}">
                <a16:creationId xmlns:a16="http://schemas.microsoft.com/office/drawing/2014/main" id="{6BC20924-FA47-43D8-B3C4-772FB8930AEB}"/>
              </a:ext>
            </a:extLst>
          </p:cNvPr>
          <p:cNvSpPr/>
          <p:nvPr/>
        </p:nvSpPr>
        <p:spPr>
          <a:xfrm>
            <a:off x="17943745" y="5331339"/>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D0C2FE65-9440-4163-9056-BF34D0A3EC14}"/>
              </a:ext>
            </a:extLst>
          </p:cNvPr>
          <p:cNvCxnSpPr>
            <a:cxnSpLocks/>
          </p:cNvCxnSpPr>
          <p:nvPr/>
        </p:nvCxnSpPr>
        <p:spPr>
          <a:xfrm>
            <a:off x="13036695" y="2078144"/>
            <a:ext cx="10234" cy="154135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68286B-6EE9-4FD9-ABD6-A8AC793C96F0}"/>
              </a:ext>
            </a:extLst>
          </p:cNvPr>
          <p:cNvCxnSpPr>
            <a:cxnSpLocks/>
          </p:cNvCxnSpPr>
          <p:nvPr/>
        </p:nvCxnSpPr>
        <p:spPr>
          <a:xfrm>
            <a:off x="13049248" y="4663463"/>
            <a:ext cx="0" cy="215214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57372C94-A81F-4596-80F8-A58F0DB6DE53}"/>
              </a:ext>
            </a:extLst>
          </p:cNvPr>
          <p:cNvSpPr/>
          <p:nvPr/>
        </p:nvSpPr>
        <p:spPr>
          <a:xfrm>
            <a:off x="8089117" y="800100"/>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id="{62FADDBB-D312-4ECC-AF20-B093ADD32DF7}"/>
              </a:ext>
            </a:extLst>
          </p:cNvPr>
          <p:cNvCxnSpPr>
            <a:cxnSpLocks/>
          </p:cNvCxnSpPr>
          <p:nvPr/>
        </p:nvCxnSpPr>
        <p:spPr>
          <a:xfrm>
            <a:off x="13033573" y="293148"/>
            <a:ext cx="2550" cy="183958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1B51E7-0EA5-4D9B-896A-196566BE0693}"/>
              </a:ext>
            </a:extLst>
          </p:cNvPr>
          <p:cNvCxnSpPr>
            <a:cxnSpLocks/>
          </p:cNvCxnSpPr>
          <p:nvPr/>
        </p:nvCxnSpPr>
        <p:spPr>
          <a:xfrm>
            <a:off x="8282273" y="3613976"/>
            <a:ext cx="4764822" cy="73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FB53429-49ED-4409-8BDE-107ABE0A73B4}"/>
              </a:ext>
            </a:extLst>
          </p:cNvPr>
          <p:cNvCxnSpPr>
            <a:cxnSpLocks/>
          </p:cNvCxnSpPr>
          <p:nvPr/>
        </p:nvCxnSpPr>
        <p:spPr>
          <a:xfrm>
            <a:off x="13049248" y="5407539"/>
            <a:ext cx="495029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0051821E-4B2C-4951-B3E9-A58E52C1C692}"/>
              </a:ext>
            </a:extLst>
          </p:cNvPr>
          <p:cNvSpPr/>
          <p:nvPr/>
        </p:nvSpPr>
        <p:spPr>
          <a:xfrm>
            <a:off x="8153514" y="3567122"/>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10A9AEF9-2F48-455D-98C3-9F972E045C71}"/>
              </a:ext>
            </a:extLst>
          </p:cNvPr>
          <p:cNvSpPr txBox="1"/>
          <p:nvPr/>
        </p:nvSpPr>
        <p:spPr>
          <a:xfrm>
            <a:off x="8004836" y="7280366"/>
            <a:ext cx="5008636" cy="1815882"/>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Đ</a:t>
            </a:r>
            <a:r>
              <a:rPr lang="vi-VN" sz="2800" dirty="0">
                <a:solidFill>
                  <a:srgbClr val="F79646">
                    <a:lumMod val="50000"/>
                  </a:srgbClr>
                </a:solidFill>
                <a:latin typeface="Oswald" pitchFamily="2" charset="0"/>
              </a:rPr>
              <a:t>ề nghị Liên Hợp Quốc lưu hành văn bản về lập trường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và</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khẳng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định</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chủ</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quyền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của</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a:t>
            </a:r>
            <a:r>
              <a:rPr lang="en-US" sz="2800" dirty="0" err="1">
                <a:solidFill>
                  <a:srgbClr val="F79646">
                    <a:lumMod val="50000"/>
                  </a:srgbClr>
                </a:solidFill>
                <a:latin typeface="Oswald" pitchFamily="2" charset="0"/>
              </a:rPr>
              <a:t>đối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với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đảo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Hoàng</a:t>
            </a:r>
            <a:r>
              <a:rPr lang="en-US" sz="2800" dirty="0">
                <a:solidFill>
                  <a:srgbClr val="F79646">
                    <a:lumMod val="50000"/>
                  </a:srgbClr>
                </a:solidFill>
                <a:latin typeface="Oswald" pitchFamily="2" charset="0"/>
              </a:rPr>
              <a:t> Sa</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cxnSp>
        <p:nvCxnSpPr>
          <p:cNvPr id="50" name="Straight Connector 49">
            <a:extLst>
              <a:ext uri="{FF2B5EF4-FFF2-40B4-BE49-F238E27FC236}">
                <a16:creationId xmlns:a16="http://schemas.microsoft.com/office/drawing/2014/main" id="{951D4CD7-B7C3-4B9F-8E00-5B18C3EE31BC}"/>
              </a:ext>
            </a:extLst>
          </p:cNvPr>
          <p:cNvCxnSpPr>
            <a:cxnSpLocks/>
          </p:cNvCxnSpPr>
          <p:nvPr/>
        </p:nvCxnSpPr>
        <p:spPr>
          <a:xfrm>
            <a:off x="8055693" y="7220975"/>
            <a:ext cx="4984453" cy="92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2" name="Flowchart: Connector 51">
            <a:extLst>
              <a:ext uri="{FF2B5EF4-FFF2-40B4-BE49-F238E27FC236}">
                <a16:creationId xmlns:a16="http://schemas.microsoft.com/office/drawing/2014/main" id="{C3773B82-8547-4BD7-8D64-0D47C54C8696}"/>
              </a:ext>
            </a:extLst>
          </p:cNvPr>
          <p:cNvSpPr/>
          <p:nvPr/>
        </p:nvSpPr>
        <p:spPr>
          <a:xfrm>
            <a:off x="7991382" y="714477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1B0953C7-6509-41F5-A00F-741579D35B28}"/>
              </a:ext>
            </a:extLst>
          </p:cNvPr>
          <p:cNvSpPr txBox="1"/>
          <p:nvPr/>
        </p:nvSpPr>
        <p:spPr>
          <a:xfrm>
            <a:off x="13073132" y="8991071"/>
            <a:ext cx="5257801" cy="954107"/>
          </a:xfrm>
          <a:prstGeom prst="rect">
            <a:avLst/>
          </a:prstGeom>
          <a:noFill/>
        </p:spPr>
        <p:txBody>
          <a:bodyPr wrap="square" rtlCol="0">
            <a:spAutoFit/>
          </a:bodyPr>
          <a:lstStyle/>
          <a:p>
            <a:r>
              <a:rPr lang="en-US" sz="2800" dirty="0">
                <a:solidFill>
                  <a:schemeClr val="accent6">
                    <a:lumMod val="50000"/>
                  </a:schemeClr>
                </a:solidFill>
                <a:latin typeface="Oswald" pitchFamily="2" charset="0"/>
              </a:rPr>
              <a:t>Q</a:t>
            </a:r>
            <a:r>
              <a:rPr lang="vi-VN" sz="2800" dirty="0">
                <a:solidFill>
                  <a:schemeClr val="accent6">
                    <a:lumMod val="50000"/>
                  </a:schemeClr>
                </a:solidFill>
                <a:latin typeface="Oswald" pitchFamily="2" charset="0"/>
              </a:rPr>
              <a:t>uyết định di chuyển giàn khoan Hải Dương 981 khỏi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quần</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đảo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Hoàng</a:t>
            </a:r>
            <a:r>
              <a:rPr lang="en-US" sz="2800" dirty="0">
                <a:solidFill>
                  <a:schemeClr val="accent6">
                    <a:lumMod val="50000"/>
                  </a:schemeClr>
                </a:solidFill>
                <a:latin typeface="Oswald" pitchFamily="2" charset="0"/>
              </a:rPr>
              <a:t> Sa</a:t>
            </a:r>
          </a:p>
        </p:txBody>
      </p:sp>
      <p:cxnSp>
        <p:nvCxnSpPr>
          <p:cNvPr id="56" name="Straight Connector 55">
            <a:extLst>
              <a:ext uri="{FF2B5EF4-FFF2-40B4-BE49-F238E27FC236}">
                <a16:creationId xmlns:a16="http://schemas.microsoft.com/office/drawing/2014/main" id="{3878830B-39EB-4936-BBC1-1965D7B7DB63}"/>
              </a:ext>
            </a:extLst>
          </p:cNvPr>
          <p:cNvCxnSpPr>
            <a:cxnSpLocks/>
          </p:cNvCxnSpPr>
          <p:nvPr/>
        </p:nvCxnSpPr>
        <p:spPr>
          <a:xfrm>
            <a:off x="13049247" y="9026635"/>
            <a:ext cx="495029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7710EC3-E9B4-4CC3-BDD8-3772BAF0609D}"/>
              </a:ext>
            </a:extLst>
          </p:cNvPr>
          <p:cNvSpPr txBox="1"/>
          <p:nvPr/>
        </p:nvSpPr>
        <p:spPr>
          <a:xfrm>
            <a:off x="14667250" y="8441860"/>
            <a:ext cx="1820718"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16/7</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58" name="TextBox 57">
            <a:extLst>
              <a:ext uri="{FF2B5EF4-FFF2-40B4-BE49-F238E27FC236}">
                <a16:creationId xmlns:a16="http://schemas.microsoft.com/office/drawing/2014/main" id="{2622F4E5-C4D3-44F5-9BB4-0D1FE518ACF9}"/>
              </a:ext>
            </a:extLst>
          </p:cNvPr>
          <p:cNvSpPr txBox="1"/>
          <p:nvPr/>
        </p:nvSpPr>
        <p:spPr>
          <a:xfrm>
            <a:off x="9613421" y="6549755"/>
            <a:ext cx="1828796"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4/7</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cxnSp>
        <p:nvCxnSpPr>
          <p:cNvPr id="63" name="Straight Connector 62">
            <a:extLst>
              <a:ext uri="{FF2B5EF4-FFF2-40B4-BE49-F238E27FC236}">
                <a16:creationId xmlns:a16="http://schemas.microsoft.com/office/drawing/2014/main" id="{B6EE30C2-8C6A-49F8-8698-1685F158823A}"/>
              </a:ext>
            </a:extLst>
          </p:cNvPr>
          <p:cNvCxnSpPr>
            <a:cxnSpLocks/>
          </p:cNvCxnSpPr>
          <p:nvPr/>
        </p:nvCxnSpPr>
        <p:spPr>
          <a:xfrm>
            <a:off x="13049248" y="6537856"/>
            <a:ext cx="0" cy="248877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2394D6-6A62-4705-89E7-3208C95064ED}"/>
              </a:ext>
            </a:extLst>
          </p:cNvPr>
          <p:cNvCxnSpPr>
            <a:cxnSpLocks/>
          </p:cNvCxnSpPr>
          <p:nvPr/>
        </p:nvCxnSpPr>
        <p:spPr>
          <a:xfrm>
            <a:off x="13049247" y="8991071"/>
            <a:ext cx="0" cy="118162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Flowchart: Connector 71">
            <a:extLst>
              <a:ext uri="{FF2B5EF4-FFF2-40B4-BE49-F238E27FC236}">
                <a16:creationId xmlns:a16="http://schemas.microsoft.com/office/drawing/2014/main" id="{0E5BA566-E9E4-445D-AC15-BD915AF2F262}"/>
              </a:ext>
            </a:extLst>
          </p:cNvPr>
          <p:cNvSpPr/>
          <p:nvPr/>
        </p:nvSpPr>
        <p:spPr>
          <a:xfrm>
            <a:off x="12978513" y="1014500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Flowchart: Connector 72">
            <a:extLst>
              <a:ext uri="{FF2B5EF4-FFF2-40B4-BE49-F238E27FC236}">
                <a16:creationId xmlns:a16="http://schemas.microsoft.com/office/drawing/2014/main" id="{3A2F18C5-BA8A-4645-A8D1-CBAC6DE3A528}"/>
              </a:ext>
            </a:extLst>
          </p:cNvPr>
          <p:cNvSpPr/>
          <p:nvPr/>
        </p:nvSpPr>
        <p:spPr>
          <a:xfrm>
            <a:off x="17943745" y="8943848"/>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7" name="Straight Connector 76">
            <a:extLst>
              <a:ext uri="{FF2B5EF4-FFF2-40B4-BE49-F238E27FC236}">
                <a16:creationId xmlns:a16="http://schemas.microsoft.com/office/drawing/2014/main" id="{6937903F-8BCB-4755-A4AF-E28424123BBD}"/>
              </a:ext>
            </a:extLst>
          </p:cNvPr>
          <p:cNvCxnSpPr>
            <a:cxnSpLocks/>
          </p:cNvCxnSpPr>
          <p:nvPr/>
        </p:nvCxnSpPr>
        <p:spPr>
          <a:xfrm>
            <a:off x="13046929" y="3567122"/>
            <a:ext cx="1388" cy="120631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par>
                          <p:cTn id="46" fill="hold">
                            <p:stCondLst>
                              <p:cond delay="1500"/>
                            </p:stCondLst>
                            <p:childTnLst>
                              <p:par>
                                <p:cTn id="47" presetID="22" presetClass="entr" presetSubtype="1"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up)">
                                      <p:cBhvr>
                                        <p:cTn id="57" dur="500"/>
                                        <p:tgtEl>
                                          <p:spTgt spid="77"/>
                                        </p:tgtEl>
                                      </p:cBhvr>
                                    </p:animEffect>
                                  </p:childTnLst>
                                </p:cTn>
                              </p:par>
                            </p:childTnLst>
                          </p:cTn>
                        </p:par>
                        <p:par>
                          <p:cTn id="58" fill="hold">
                            <p:stCondLst>
                              <p:cond delay="500"/>
                            </p:stCondLst>
                            <p:childTnLst>
                              <p:par>
                                <p:cTn id="59" presetID="22" presetClass="entr" presetSubtype="2"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right)">
                                      <p:cBhvr>
                                        <p:cTn id="61" dur="500"/>
                                        <p:tgtEl>
                                          <p:spTgt spid="36"/>
                                        </p:tgtEl>
                                      </p:cBhvr>
                                    </p:animEffect>
                                  </p:childTnLst>
                                </p:cTn>
                              </p:par>
                            </p:childTnLst>
                          </p:cTn>
                        </p:par>
                        <p:par>
                          <p:cTn id="62" fill="hold">
                            <p:stCondLst>
                              <p:cond delay="1000"/>
                            </p:stCondLst>
                            <p:childTnLst>
                              <p:par>
                                <p:cTn id="63" presetID="53" presetClass="entr" presetSubtype="16"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500" fill="hold"/>
                                        <p:tgtEl>
                                          <p:spTgt spid="46"/>
                                        </p:tgtEl>
                                        <p:attrNameLst>
                                          <p:attrName>ppt_w</p:attrName>
                                        </p:attrNameLst>
                                      </p:cBhvr>
                                      <p:tavLst>
                                        <p:tav tm="0">
                                          <p:val>
                                            <p:fltVal val="0"/>
                                          </p:val>
                                        </p:tav>
                                        <p:tav tm="100000">
                                          <p:val>
                                            <p:strVal val="#ppt_w"/>
                                          </p:val>
                                        </p:tav>
                                      </p:tavLst>
                                    </p:anim>
                                    <p:anim calcmode="lin" valueType="num">
                                      <p:cBhvr>
                                        <p:cTn id="66" dur="500" fill="hold"/>
                                        <p:tgtEl>
                                          <p:spTgt spid="46"/>
                                        </p:tgtEl>
                                        <p:attrNameLst>
                                          <p:attrName>ppt_h</p:attrName>
                                        </p:attrNameLst>
                                      </p:cBhvr>
                                      <p:tavLst>
                                        <p:tav tm="0">
                                          <p:val>
                                            <p:fltVal val="0"/>
                                          </p:val>
                                        </p:tav>
                                        <p:tav tm="100000">
                                          <p:val>
                                            <p:strVal val="#ppt_h"/>
                                          </p:val>
                                        </p:tav>
                                      </p:tavLst>
                                    </p:anim>
                                    <p:animEffect transition="in" filter="fade">
                                      <p:cBhvr>
                                        <p:cTn id="67" dur="500"/>
                                        <p:tgtEl>
                                          <p:spTgt spid="46"/>
                                        </p:tgtEl>
                                      </p:cBhvr>
                                    </p:animEffect>
                                  </p:childTnLst>
                                </p:cTn>
                              </p:par>
                            </p:childTnLst>
                          </p:cTn>
                        </p:par>
                        <p:par>
                          <p:cTn id="68" fill="hold">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up)">
                                      <p:cBhvr>
                                        <p:cTn id="71" dur="500"/>
                                        <p:tgtEl>
                                          <p:spTgt spid="1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down)">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up)">
                                      <p:cBhvr>
                                        <p:cTn id="79" dur="500"/>
                                        <p:tgtEl>
                                          <p:spTgt spid="26"/>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000"/>
                            </p:stCondLst>
                            <p:childTnLst>
                              <p:par>
                                <p:cTn id="85" presetID="53" presetClass="entr" presetSubtype="16"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childTnLst>
                          </p:cTn>
                        </p:par>
                        <p:par>
                          <p:cTn id="90" fill="hold">
                            <p:stCondLst>
                              <p:cond delay="1500"/>
                            </p:stCondLst>
                            <p:childTnLst>
                              <p:par>
                                <p:cTn id="91" presetID="22" presetClass="entr" presetSubtype="1"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up)">
                                      <p:cBhvr>
                                        <p:cTn id="93" dur="500"/>
                                        <p:tgtEl>
                                          <p:spTgt spid="20"/>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down)">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wipe(up)">
                                      <p:cBhvr>
                                        <p:cTn id="101" dur="500"/>
                                        <p:tgtEl>
                                          <p:spTgt spid="63"/>
                                        </p:tgtEl>
                                      </p:cBhvr>
                                    </p:animEffect>
                                  </p:childTnLst>
                                </p:cTn>
                              </p:par>
                            </p:childTnLst>
                          </p:cTn>
                        </p:par>
                        <p:par>
                          <p:cTn id="102" fill="hold">
                            <p:stCondLst>
                              <p:cond delay="500"/>
                            </p:stCondLst>
                            <p:childTnLst>
                              <p:par>
                                <p:cTn id="103" presetID="22" presetClass="entr" presetSubtype="2" fill="hold" nodeType="after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right)">
                                      <p:cBhvr>
                                        <p:cTn id="105" dur="500"/>
                                        <p:tgtEl>
                                          <p:spTgt spid="50"/>
                                        </p:tgtEl>
                                      </p:cBhvr>
                                    </p:animEffect>
                                  </p:childTnLst>
                                </p:cTn>
                              </p:par>
                            </p:childTnLst>
                          </p:cTn>
                        </p:par>
                        <p:par>
                          <p:cTn id="106" fill="hold">
                            <p:stCondLst>
                              <p:cond delay="1000"/>
                            </p:stCondLst>
                            <p:childTnLst>
                              <p:par>
                                <p:cTn id="107" presetID="53" presetClass="entr" presetSubtype="16"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childTnLst>
                          </p:cTn>
                        </p:par>
                        <p:par>
                          <p:cTn id="112" fill="hold">
                            <p:stCondLst>
                              <p:cond delay="1500"/>
                            </p:stCondLst>
                            <p:childTnLst>
                              <p:par>
                                <p:cTn id="113" presetID="22" presetClass="entr" presetSubtype="1" fill="hold" grpId="0" nodeType="after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up)">
                                      <p:cBhvr>
                                        <p:cTn id="115" dur="500"/>
                                        <p:tgtEl>
                                          <p:spTgt spid="5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wipe(down)">
                                      <p:cBhvr>
                                        <p:cTn id="118" dur="500"/>
                                        <p:tgtEl>
                                          <p:spTgt spid="4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up)">
                                      <p:cBhvr>
                                        <p:cTn id="123" dur="500"/>
                                        <p:tgtEl>
                                          <p:spTgt spid="70"/>
                                        </p:tgtEl>
                                      </p:cBhvr>
                                    </p:animEffect>
                                  </p:childTnLst>
                                </p:cTn>
                              </p:par>
                            </p:childTnLst>
                          </p:cTn>
                        </p:par>
                        <p:par>
                          <p:cTn id="124" fill="hold">
                            <p:stCondLst>
                              <p:cond delay="500"/>
                            </p:stCondLst>
                            <p:childTnLst>
                              <p:par>
                                <p:cTn id="125" presetID="53" presetClass="entr" presetSubtype="16" fill="hold" grpId="0" nodeType="afterEffect">
                                  <p:stCondLst>
                                    <p:cond delay="0"/>
                                  </p:stCondLst>
                                  <p:childTnLst>
                                    <p:set>
                                      <p:cBhvr>
                                        <p:cTn id="126" dur="1" fill="hold">
                                          <p:stCondLst>
                                            <p:cond delay="0"/>
                                          </p:stCondLst>
                                        </p:cTn>
                                        <p:tgtEl>
                                          <p:spTgt spid="72"/>
                                        </p:tgtEl>
                                        <p:attrNameLst>
                                          <p:attrName>style.visibility</p:attrName>
                                        </p:attrNameLst>
                                      </p:cBhvr>
                                      <p:to>
                                        <p:strVal val="visible"/>
                                      </p:to>
                                    </p:set>
                                    <p:anim calcmode="lin" valueType="num">
                                      <p:cBhvr>
                                        <p:cTn id="127" dur="500" fill="hold"/>
                                        <p:tgtEl>
                                          <p:spTgt spid="72"/>
                                        </p:tgtEl>
                                        <p:attrNameLst>
                                          <p:attrName>ppt_w</p:attrName>
                                        </p:attrNameLst>
                                      </p:cBhvr>
                                      <p:tavLst>
                                        <p:tav tm="0">
                                          <p:val>
                                            <p:fltVal val="0"/>
                                          </p:val>
                                        </p:tav>
                                        <p:tav tm="100000">
                                          <p:val>
                                            <p:strVal val="#ppt_w"/>
                                          </p:val>
                                        </p:tav>
                                      </p:tavLst>
                                    </p:anim>
                                    <p:anim calcmode="lin" valueType="num">
                                      <p:cBhvr>
                                        <p:cTn id="128" dur="500" fill="hold"/>
                                        <p:tgtEl>
                                          <p:spTgt spid="72"/>
                                        </p:tgtEl>
                                        <p:attrNameLst>
                                          <p:attrName>ppt_h</p:attrName>
                                        </p:attrNameLst>
                                      </p:cBhvr>
                                      <p:tavLst>
                                        <p:tav tm="0">
                                          <p:val>
                                            <p:fltVal val="0"/>
                                          </p:val>
                                        </p:tav>
                                        <p:tav tm="100000">
                                          <p:val>
                                            <p:strVal val="#ppt_h"/>
                                          </p:val>
                                        </p:tav>
                                      </p:tavLst>
                                    </p:anim>
                                    <p:animEffect transition="in" filter="fade">
                                      <p:cBhvr>
                                        <p:cTn id="129" dur="500"/>
                                        <p:tgtEl>
                                          <p:spTgt spid="72"/>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left)">
                                      <p:cBhvr>
                                        <p:cTn id="133" dur="500"/>
                                        <p:tgtEl>
                                          <p:spTgt spid="56"/>
                                        </p:tgtEl>
                                      </p:cBhvr>
                                    </p:animEffect>
                                  </p:childTnLst>
                                </p:cTn>
                              </p:par>
                            </p:childTnLst>
                          </p:cTn>
                        </p:par>
                        <p:par>
                          <p:cTn id="134" fill="hold">
                            <p:stCondLst>
                              <p:cond delay="1500"/>
                            </p:stCondLst>
                            <p:childTnLst>
                              <p:par>
                                <p:cTn id="135" presetID="53" presetClass="entr" presetSubtype="16" fill="hold" grpId="0" nodeType="afterEffect">
                                  <p:stCondLst>
                                    <p:cond delay="0"/>
                                  </p:stCondLst>
                                  <p:childTnLst>
                                    <p:set>
                                      <p:cBhvr>
                                        <p:cTn id="136" dur="1" fill="hold">
                                          <p:stCondLst>
                                            <p:cond delay="0"/>
                                          </p:stCondLst>
                                        </p:cTn>
                                        <p:tgtEl>
                                          <p:spTgt spid="73"/>
                                        </p:tgtEl>
                                        <p:attrNameLst>
                                          <p:attrName>style.visibility</p:attrName>
                                        </p:attrNameLst>
                                      </p:cBhvr>
                                      <p:to>
                                        <p:strVal val="visible"/>
                                      </p:to>
                                    </p:set>
                                    <p:anim calcmode="lin" valueType="num">
                                      <p:cBhvr>
                                        <p:cTn id="137" dur="500" fill="hold"/>
                                        <p:tgtEl>
                                          <p:spTgt spid="73"/>
                                        </p:tgtEl>
                                        <p:attrNameLst>
                                          <p:attrName>ppt_w</p:attrName>
                                        </p:attrNameLst>
                                      </p:cBhvr>
                                      <p:tavLst>
                                        <p:tav tm="0">
                                          <p:val>
                                            <p:fltVal val="0"/>
                                          </p:val>
                                        </p:tav>
                                        <p:tav tm="100000">
                                          <p:val>
                                            <p:strVal val="#ppt_w"/>
                                          </p:val>
                                        </p:tav>
                                      </p:tavLst>
                                    </p:anim>
                                    <p:anim calcmode="lin" valueType="num">
                                      <p:cBhvr>
                                        <p:cTn id="138" dur="500" fill="hold"/>
                                        <p:tgtEl>
                                          <p:spTgt spid="73"/>
                                        </p:tgtEl>
                                        <p:attrNameLst>
                                          <p:attrName>ppt_h</p:attrName>
                                        </p:attrNameLst>
                                      </p:cBhvr>
                                      <p:tavLst>
                                        <p:tav tm="0">
                                          <p:val>
                                            <p:fltVal val="0"/>
                                          </p:val>
                                        </p:tav>
                                        <p:tav tm="100000">
                                          <p:val>
                                            <p:strVal val="#ppt_h"/>
                                          </p:val>
                                        </p:tav>
                                      </p:tavLst>
                                    </p:anim>
                                    <p:animEffect transition="in" filter="fade">
                                      <p:cBhvr>
                                        <p:cTn id="139" dur="500"/>
                                        <p:tgtEl>
                                          <p:spTgt spid="73"/>
                                        </p:tgtEl>
                                      </p:cBhvr>
                                    </p:animEffect>
                                  </p:childTnLst>
                                </p:cTn>
                              </p:par>
                            </p:childTnLst>
                          </p:cTn>
                        </p:par>
                        <p:par>
                          <p:cTn id="140" fill="hold">
                            <p:stCondLst>
                              <p:cond delay="2000"/>
                            </p:stCondLst>
                            <p:childTnLst>
                              <p:par>
                                <p:cTn id="141" presetID="22" presetClass="entr" presetSubtype="1" fill="hold" grpId="0" nodeType="afterEffect">
                                  <p:stCondLst>
                                    <p:cond delay="0"/>
                                  </p:stCondLst>
                                  <p:childTnLst>
                                    <p:set>
                                      <p:cBhvr>
                                        <p:cTn id="142" dur="1" fill="hold">
                                          <p:stCondLst>
                                            <p:cond delay="0"/>
                                          </p:stCondLst>
                                        </p:cTn>
                                        <p:tgtEl>
                                          <p:spTgt spid="57"/>
                                        </p:tgtEl>
                                        <p:attrNameLst>
                                          <p:attrName>style.visibility</p:attrName>
                                        </p:attrNameLst>
                                      </p:cBhvr>
                                      <p:to>
                                        <p:strVal val="visible"/>
                                      </p:to>
                                    </p:set>
                                    <p:animEffect transition="in" filter="wipe(up)">
                                      <p:cBhvr>
                                        <p:cTn id="143" dur="500"/>
                                        <p:tgtEl>
                                          <p:spTgt spid="5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5"/>
                                        </p:tgtEl>
                                        <p:attrNameLst>
                                          <p:attrName>style.visibility</p:attrName>
                                        </p:attrNameLst>
                                      </p:cBhvr>
                                      <p:to>
                                        <p:strVal val="visible"/>
                                      </p:to>
                                    </p:set>
                                    <p:animEffect transition="in" filter="wipe(down)">
                                      <p:cBhvr>
                                        <p:cTn id="1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2" grpId="0"/>
      <p:bldP spid="13" grpId="0"/>
      <p:bldP spid="14" grpId="0" animBg="1"/>
      <p:bldP spid="16" grpId="0"/>
      <p:bldP spid="17" grpId="0"/>
      <p:bldP spid="20" grpId="0"/>
      <p:bldP spid="21" grpId="0"/>
      <p:bldP spid="22" grpId="0" animBg="1"/>
      <p:bldP spid="30" grpId="0" animBg="1"/>
      <p:bldP spid="46" grpId="0" animBg="1"/>
      <p:bldP spid="48" grpId="0"/>
      <p:bldP spid="52" grpId="0" animBg="1"/>
      <p:bldP spid="55" grpId="0"/>
      <p:bldP spid="57" grpId="0"/>
      <p:bldP spid="58" grpId="0"/>
      <p:bldP spid="72" grpId="0" animBg="1"/>
      <p:bldP spid="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Shape 55"/>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57E766B5-C48E-4DA8-BB5E-11942ADEB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028700"/>
            <a:ext cx="10744200" cy="8001000"/>
          </a:xfrm>
          <a:prstGeom prst="rect">
            <a:avLst/>
          </a:prstGeom>
        </p:spPr>
      </p:pic>
      <p:sp>
        <p:nvSpPr>
          <p:cNvPr id="8" name="TextBox 7">
            <a:extLst>
              <a:ext uri="{FF2B5EF4-FFF2-40B4-BE49-F238E27FC236}">
                <a16:creationId xmlns:a16="http://schemas.microsoft.com/office/drawing/2014/main" id="{AACE02D6-0BA0-430E-BDED-21727F491B88}"/>
              </a:ext>
            </a:extLst>
          </p:cNvPr>
          <p:cNvSpPr txBox="1"/>
          <p:nvPr/>
        </p:nvSpPr>
        <p:spPr>
          <a:xfrm>
            <a:off x="2895600" y="1943100"/>
            <a:ext cx="3124200" cy="6740307"/>
          </a:xfrm>
          <a:prstGeom prst="rect">
            <a:avLst/>
          </a:prstGeom>
          <a:noFill/>
        </p:spPr>
        <p:txBody>
          <a:bodyPr wrap="square" rtlCol="0">
            <a:spAutoFit/>
          </a:bodyPr>
          <a:lstStyle/>
          <a:p>
            <a:r>
              <a:rPr lang="en-US" sz="5400" dirty="0">
                <a:solidFill>
                  <a:srgbClr val="532E1C"/>
                </a:solidFill>
                <a:latin typeface="Oswald" pitchFamily="2" charset="0"/>
              </a:rPr>
              <a:t>Đ</a:t>
            </a:r>
            <a:r>
              <a:rPr lang="vi-VN" sz="5400" dirty="0">
                <a:solidFill>
                  <a:srgbClr val="532E1C"/>
                </a:solidFill>
                <a:latin typeface="Oswald" pitchFamily="2" charset="0"/>
              </a:rPr>
              <a:t>ư</a:t>
            </a:r>
            <a:r>
              <a:rPr lang="en-US" sz="5400" dirty="0" err="1">
                <a:solidFill>
                  <a:srgbClr val="532E1C"/>
                </a:solidFill>
                <a:latin typeface="Oswald" pitchFamily="2" charset="0"/>
              </a:rPr>
              <a:t>ờng</a:t>
            </a:r>
            <a:r>
              <a:rPr lang="en-US" sz="5400" dirty="0">
                <a:solidFill>
                  <a:srgbClr val="532E1C"/>
                </a:solidFill>
                <a:latin typeface="Oswald" pitchFamily="2" charset="0"/>
              </a:rPr>
              <a:t> l</a:t>
            </a:r>
            <a:r>
              <a:rPr lang="vi-VN" sz="5400" dirty="0">
                <a:solidFill>
                  <a:srgbClr val="532E1C"/>
                </a:solidFill>
                <a:latin typeface="Oswald" pitchFamily="2" charset="0"/>
              </a:rPr>
              <a:t>ư</a:t>
            </a:r>
            <a:r>
              <a:rPr lang="en-US" sz="5400" dirty="0" err="1">
                <a:solidFill>
                  <a:srgbClr val="532E1C"/>
                </a:solidFill>
                <a:latin typeface="Oswald" pitchFamily="2" charset="0"/>
              </a:rPr>
              <a:t>ỡi</a:t>
            </a:r>
            <a:r>
              <a:rPr lang="en-US" sz="5400" dirty="0">
                <a:solidFill>
                  <a:srgbClr val="532E1C"/>
                </a:solidFill>
                <a:latin typeface="Oswald" pitchFamily="2" charset="0"/>
              </a:rPr>
              <a:t> </a:t>
            </a:r>
            <a:r>
              <a:rPr lang="en-US" sz="5400" dirty="0" err="1">
                <a:solidFill>
                  <a:srgbClr val="532E1C"/>
                </a:solidFill>
                <a:latin typeface="Oswald" pitchFamily="2" charset="0"/>
              </a:rPr>
              <a:t>bò</a:t>
            </a:r>
            <a:r>
              <a:rPr lang="en-US" sz="5400" dirty="0">
                <a:solidFill>
                  <a:srgbClr val="532E1C"/>
                </a:solidFill>
                <a:latin typeface="Oswald" pitchFamily="2" charset="0"/>
              </a:rPr>
              <a:t> </a:t>
            </a:r>
            <a:r>
              <a:rPr lang="en-US" sz="5400" dirty="0" err="1">
                <a:solidFill>
                  <a:srgbClr val="532E1C"/>
                </a:solidFill>
                <a:latin typeface="Oswald" pitchFamily="2" charset="0"/>
              </a:rPr>
              <a:t>xuất</a:t>
            </a:r>
            <a:r>
              <a:rPr lang="en-US" sz="5400" dirty="0">
                <a:solidFill>
                  <a:srgbClr val="532E1C"/>
                </a:solidFill>
                <a:latin typeface="Oswald" pitchFamily="2" charset="0"/>
              </a:rPr>
              <a:t> </a:t>
            </a:r>
            <a:r>
              <a:rPr lang="en-US" sz="5400" dirty="0" err="1">
                <a:solidFill>
                  <a:srgbClr val="532E1C"/>
                </a:solidFill>
                <a:latin typeface="Oswald" pitchFamily="2" charset="0"/>
              </a:rPr>
              <a:t>hiện</a:t>
            </a:r>
            <a:r>
              <a:rPr lang="en-US" sz="5400" dirty="0">
                <a:solidFill>
                  <a:srgbClr val="532E1C"/>
                </a:solidFill>
                <a:latin typeface="Oswald" pitchFamily="2" charset="0"/>
              </a:rPr>
              <a:t> </a:t>
            </a:r>
            <a:r>
              <a:rPr lang="en-US" sz="5400" dirty="0" err="1">
                <a:solidFill>
                  <a:srgbClr val="532E1C"/>
                </a:solidFill>
                <a:latin typeface="Oswald" pitchFamily="2" charset="0"/>
              </a:rPr>
              <a:t>trong</a:t>
            </a:r>
            <a:r>
              <a:rPr lang="en-US" sz="5400" dirty="0">
                <a:solidFill>
                  <a:srgbClr val="532E1C"/>
                </a:solidFill>
                <a:latin typeface="Oswald" pitchFamily="2" charset="0"/>
              </a:rPr>
              <a:t> </a:t>
            </a:r>
            <a:r>
              <a:rPr lang="en-US" sz="5400" dirty="0" err="1">
                <a:solidFill>
                  <a:srgbClr val="532E1C"/>
                </a:solidFill>
                <a:latin typeface="Oswald" pitchFamily="2" charset="0"/>
              </a:rPr>
              <a:t>cuốn</a:t>
            </a:r>
            <a:r>
              <a:rPr lang="en-US" sz="5400" dirty="0">
                <a:solidFill>
                  <a:srgbClr val="532E1C"/>
                </a:solidFill>
                <a:latin typeface="Oswald" pitchFamily="2" charset="0"/>
              </a:rPr>
              <a:t> </a:t>
            </a:r>
            <a:r>
              <a:rPr lang="en-US" sz="5400" dirty="0" err="1">
                <a:solidFill>
                  <a:srgbClr val="532E1C"/>
                </a:solidFill>
                <a:latin typeface="Oswald" pitchFamily="2" charset="0"/>
              </a:rPr>
              <a:t>sách</a:t>
            </a:r>
            <a:r>
              <a:rPr lang="en-US" sz="5400" dirty="0">
                <a:solidFill>
                  <a:srgbClr val="532E1C"/>
                </a:solidFill>
                <a:latin typeface="Oswald" pitchFamily="2" charset="0"/>
              </a:rPr>
              <a:t> "Wow! - </a:t>
            </a:r>
            <a:r>
              <a:rPr lang="en-US" sz="5400" dirty="0" err="1">
                <a:solidFill>
                  <a:srgbClr val="532E1C"/>
                </a:solidFill>
                <a:latin typeface="Oswald" pitchFamily="2" charset="0"/>
              </a:rPr>
              <a:t>Những</a:t>
            </a:r>
            <a:r>
              <a:rPr lang="en-US" sz="5400" dirty="0">
                <a:solidFill>
                  <a:srgbClr val="532E1C"/>
                </a:solidFill>
                <a:latin typeface="Oswald" pitchFamily="2" charset="0"/>
              </a:rPr>
              <a:t> </a:t>
            </a:r>
            <a:r>
              <a:rPr lang="en-US" sz="5400" dirty="0" err="1">
                <a:solidFill>
                  <a:srgbClr val="532E1C"/>
                </a:solidFill>
                <a:latin typeface="Oswald" pitchFamily="2" charset="0"/>
              </a:rPr>
              <a:t>bí</a:t>
            </a:r>
            <a:r>
              <a:rPr lang="en-US" sz="5400" dirty="0">
                <a:solidFill>
                  <a:srgbClr val="532E1C"/>
                </a:solidFill>
                <a:latin typeface="Oswald" pitchFamily="2" charset="0"/>
              </a:rPr>
              <a:t> </a:t>
            </a:r>
            <a:r>
              <a:rPr lang="en-US" sz="5400" dirty="0" err="1">
                <a:solidFill>
                  <a:srgbClr val="532E1C"/>
                </a:solidFill>
                <a:latin typeface="Oswald" pitchFamily="2" charset="0"/>
              </a:rPr>
              <a:t>mật</a:t>
            </a:r>
            <a:r>
              <a:rPr lang="en-US" sz="5400" dirty="0">
                <a:solidFill>
                  <a:srgbClr val="532E1C"/>
                </a:solidFill>
                <a:latin typeface="Oswald" pitchFamily="2" charset="0"/>
              </a:rPr>
              <a:t> </a:t>
            </a:r>
            <a:r>
              <a:rPr lang="en-US" sz="5400" dirty="0" err="1">
                <a:solidFill>
                  <a:srgbClr val="532E1C"/>
                </a:solidFill>
                <a:latin typeface="Oswald" pitchFamily="2" charset="0"/>
              </a:rPr>
              <a:t>kỳ</a:t>
            </a:r>
            <a:r>
              <a:rPr lang="en-US" sz="5400" dirty="0">
                <a:solidFill>
                  <a:srgbClr val="532E1C"/>
                </a:solidFill>
                <a:latin typeface="Oswald" pitchFamily="2" charset="0"/>
              </a:rPr>
              <a:t> </a:t>
            </a:r>
            <a:r>
              <a:rPr lang="en-US" sz="5400" dirty="0" err="1">
                <a:solidFill>
                  <a:srgbClr val="532E1C"/>
                </a:solidFill>
                <a:latin typeface="Oswald" pitchFamily="2" charset="0"/>
              </a:rPr>
              <a:t>diệu</a:t>
            </a:r>
            <a:r>
              <a:rPr lang="en-US" sz="5400" dirty="0">
                <a:solidFill>
                  <a:srgbClr val="532E1C"/>
                </a:solidFill>
                <a:latin typeface="Oswald" pitchFamily="2" charset="0"/>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now, indoor, bed, white&#10;&#10;Description automatically generated">
            <a:extLst>
              <a:ext uri="{FF2B5EF4-FFF2-40B4-BE49-F238E27FC236}">
                <a16:creationId xmlns:a16="http://schemas.microsoft.com/office/drawing/2014/main" id="{095F02B6-60D2-4E04-B9D3-27E242A7D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6" y="0"/>
            <a:ext cx="18324095" cy="10287000"/>
          </a:xfrm>
          <a:prstGeom prst="rect">
            <a:avLst/>
          </a:prstGeom>
        </p:spPr>
      </p:pic>
      <p:pic>
        <p:nvPicPr>
          <p:cNvPr id="5" name="Picture 4" descr="A close up of a map&#10;&#10;Description automatically generated">
            <a:extLst>
              <a:ext uri="{FF2B5EF4-FFF2-40B4-BE49-F238E27FC236}">
                <a16:creationId xmlns:a16="http://schemas.microsoft.com/office/drawing/2014/main" id="{754A31F2-5571-40D0-B637-E1E50F26375F}"/>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36096" y="0"/>
            <a:ext cx="18324096" cy="10333213"/>
          </a:xfrm>
          <a:prstGeom prst="rect">
            <a:avLst/>
          </a:prstGeom>
        </p:spPr>
      </p:pic>
      <p:sp>
        <p:nvSpPr>
          <p:cNvPr id="7" name="Rectangle: Rounded Corners 6">
            <a:extLst>
              <a:ext uri="{FF2B5EF4-FFF2-40B4-BE49-F238E27FC236}">
                <a16:creationId xmlns:a16="http://schemas.microsoft.com/office/drawing/2014/main" id="{56B5E8EB-361C-4EC8-9821-38A874D03AEC}"/>
              </a:ext>
            </a:extLst>
          </p:cNvPr>
          <p:cNvSpPr/>
          <p:nvPr/>
        </p:nvSpPr>
        <p:spPr>
          <a:xfrm>
            <a:off x="228600" y="783746"/>
            <a:ext cx="6400800" cy="6324600"/>
          </a:xfrm>
          <a:prstGeom prst="roundRect">
            <a:avLst/>
          </a:prstGeom>
          <a:solidFill>
            <a:srgbClr val="D6BA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B4BADA-0F5C-4C89-B7D5-D7E87936F1C4}"/>
              </a:ext>
            </a:extLst>
          </p:cNvPr>
          <p:cNvSpPr txBox="1"/>
          <p:nvPr/>
        </p:nvSpPr>
        <p:spPr>
          <a:xfrm>
            <a:off x="1143000" y="1591556"/>
            <a:ext cx="5486400" cy="4708981"/>
          </a:xfrm>
          <a:prstGeom prst="rect">
            <a:avLst/>
          </a:prstGeom>
          <a:noFill/>
        </p:spPr>
        <p:txBody>
          <a:bodyPr wrap="square" rtlCol="0">
            <a:spAutoFit/>
          </a:bodyPr>
          <a:lstStyle/>
          <a:p>
            <a:r>
              <a:rPr lang="en-US" sz="6000" dirty="0" err="1">
                <a:solidFill>
                  <a:srgbClr val="F7F6EC"/>
                </a:solidFill>
                <a:latin typeface="Oswald" pitchFamily="2" charset="0"/>
              </a:rPr>
              <a:t>Đường</a:t>
            </a:r>
            <a:r>
              <a:rPr lang="en-US" sz="6000" dirty="0">
                <a:solidFill>
                  <a:srgbClr val="F7F6EC"/>
                </a:solidFill>
                <a:latin typeface="Oswald" pitchFamily="2" charset="0"/>
              </a:rPr>
              <a:t> l</a:t>
            </a:r>
            <a:r>
              <a:rPr lang="vi-VN" sz="6000" dirty="0">
                <a:solidFill>
                  <a:srgbClr val="F7F6EC"/>
                </a:solidFill>
                <a:latin typeface="Oswald" pitchFamily="2" charset="0"/>
              </a:rPr>
              <a:t>ư</a:t>
            </a:r>
            <a:r>
              <a:rPr lang="en-US" sz="6000" dirty="0" err="1">
                <a:solidFill>
                  <a:srgbClr val="F7F6EC"/>
                </a:solidFill>
                <a:latin typeface="Oswald" pitchFamily="2" charset="0"/>
              </a:rPr>
              <a:t>ỡi</a:t>
            </a:r>
            <a:r>
              <a:rPr lang="en-US" sz="6000" dirty="0">
                <a:solidFill>
                  <a:srgbClr val="F7F6EC"/>
                </a:solidFill>
                <a:latin typeface="Oswald" pitchFamily="2" charset="0"/>
              </a:rPr>
              <a:t> </a:t>
            </a:r>
            <a:r>
              <a:rPr lang="en-US" sz="6000" dirty="0" err="1">
                <a:solidFill>
                  <a:srgbClr val="F7F6EC"/>
                </a:solidFill>
                <a:latin typeface="Oswald" pitchFamily="2" charset="0"/>
              </a:rPr>
              <a:t>bò</a:t>
            </a:r>
            <a:r>
              <a:rPr lang="en-US" sz="6000" dirty="0">
                <a:solidFill>
                  <a:srgbClr val="F7F6EC"/>
                </a:solidFill>
                <a:latin typeface="Oswald" pitchFamily="2" charset="0"/>
              </a:rPr>
              <a:t> </a:t>
            </a:r>
            <a:r>
              <a:rPr lang="en-US" sz="6000" dirty="0" err="1">
                <a:solidFill>
                  <a:srgbClr val="F7F6EC"/>
                </a:solidFill>
                <a:latin typeface="Oswald" pitchFamily="2" charset="0"/>
              </a:rPr>
              <a:t>trong</a:t>
            </a:r>
            <a:r>
              <a:rPr lang="en-US" sz="6000" dirty="0">
                <a:solidFill>
                  <a:srgbClr val="F7F6EC"/>
                </a:solidFill>
                <a:latin typeface="Oswald" pitchFamily="2" charset="0"/>
              </a:rPr>
              <a:t> </a:t>
            </a:r>
            <a:r>
              <a:rPr lang="en-US" sz="6000" dirty="0" err="1">
                <a:solidFill>
                  <a:srgbClr val="F7F6EC"/>
                </a:solidFill>
                <a:latin typeface="Oswald" pitchFamily="2" charset="0"/>
              </a:rPr>
              <a:t>bản</a:t>
            </a:r>
            <a:r>
              <a:rPr lang="en-US" sz="6000" dirty="0">
                <a:solidFill>
                  <a:srgbClr val="F7F6EC"/>
                </a:solidFill>
                <a:latin typeface="Oswald" pitchFamily="2" charset="0"/>
              </a:rPr>
              <a:t> </a:t>
            </a:r>
            <a:r>
              <a:rPr lang="en-US" sz="6000" dirty="0" err="1">
                <a:solidFill>
                  <a:srgbClr val="F7F6EC"/>
                </a:solidFill>
                <a:latin typeface="Oswald" pitchFamily="2" charset="0"/>
              </a:rPr>
              <a:t>đồ</a:t>
            </a:r>
            <a:r>
              <a:rPr lang="en-US" sz="6000" dirty="0">
                <a:solidFill>
                  <a:srgbClr val="F7F6EC"/>
                </a:solidFill>
                <a:latin typeface="Oswald" pitchFamily="2" charset="0"/>
              </a:rPr>
              <a:t> h</a:t>
            </a:r>
            <a:r>
              <a:rPr lang="vi-VN" sz="6000" dirty="0">
                <a:solidFill>
                  <a:srgbClr val="F7F6EC"/>
                </a:solidFill>
                <a:latin typeface="Oswald" pitchFamily="2" charset="0"/>
              </a:rPr>
              <a:t>ư</a:t>
            </a:r>
            <a:r>
              <a:rPr lang="en-US" sz="6000" dirty="0" err="1">
                <a:solidFill>
                  <a:srgbClr val="F7F6EC"/>
                </a:solidFill>
                <a:latin typeface="Oswald" pitchFamily="2" charset="0"/>
              </a:rPr>
              <a:t>ớng</a:t>
            </a:r>
            <a:r>
              <a:rPr lang="en-US" sz="6000" dirty="0">
                <a:solidFill>
                  <a:srgbClr val="F7F6EC"/>
                </a:solidFill>
                <a:latin typeface="Oswald" pitchFamily="2" charset="0"/>
              </a:rPr>
              <a:t> </a:t>
            </a:r>
            <a:r>
              <a:rPr lang="en-US" sz="6000" dirty="0" err="1">
                <a:solidFill>
                  <a:srgbClr val="F7F6EC"/>
                </a:solidFill>
                <a:latin typeface="Oswald" pitchFamily="2" charset="0"/>
              </a:rPr>
              <a:t>dẫn</a:t>
            </a:r>
            <a:r>
              <a:rPr lang="en-US" sz="6000" dirty="0">
                <a:solidFill>
                  <a:srgbClr val="F7F6EC"/>
                </a:solidFill>
                <a:latin typeface="Oswald" pitchFamily="2" charset="0"/>
              </a:rPr>
              <a:t> </a:t>
            </a:r>
            <a:r>
              <a:rPr lang="en-US" sz="6000" dirty="0" err="1">
                <a:solidFill>
                  <a:srgbClr val="F7F6EC"/>
                </a:solidFill>
                <a:latin typeface="Oswald" pitchFamily="2" charset="0"/>
              </a:rPr>
              <a:t>của</a:t>
            </a:r>
            <a:r>
              <a:rPr lang="en-US" sz="6000" dirty="0">
                <a:solidFill>
                  <a:srgbClr val="F7F6EC"/>
                </a:solidFill>
                <a:latin typeface="Oswald" pitchFamily="2" charset="0"/>
              </a:rPr>
              <a:t> </a:t>
            </a:r>
            <a:r>
              <a:rPr lang="en-US" sz="6000" dirty="0" err="1">
                <a:solidFill>
                  <a:srgbClr val="F7F6EC"/>
                </a:solidFill>
                <a:latin typeface="Oswald" pitchFamily="2" charset="0"/>
              </a:rPr>
              <a:t>công</a:t>
            </a:r>
            <a:r>
              <a:rPr lang="en-US" sz="6000" dirty="0">
                <a:solidFill>
                  <a:srgbClr val="F7F6EC"/>
                </a:solidFill>
                <a:latin typeface="Oswald" pitchFamily="2" charset="0"/>
              </a:rPr>
              <a:t> ty du </a:t>
            </a:r>
            <a:r>
              <a:rPr lang="en-US" sz="6000" dirty="0" err="1">
                <a:solidFill>
                  <a:srgbClr val="F7F6EC"/>
                </a:solidFill>
                <a:latin typeface="Oswald" pitchFamily="2" charset="0"/>
              </a:rPr>
              <a:t>lịch</a:t>
            </a:r>
            <a:r>
              <a:rPr lang="en-US" sz="6000" dirty="0">
                <a:solidFill>
                  <a:srgbClr val="F7F6EC"/>
                </a:solidFill>
                <a:latin typeface="Oswald" pitchFamily="2" charset="0"/>
              </a:rPr>
              <a:t> </a:t>
            </a:r>
            <a:r>
              <a:rPr lang="en-US" sz="6000" dirty="0" err="1">
                <a:solidFill>
                  <a:srgbClr val="F7F6EC"/>
                </a:solidFill>
                <a:latin typeface="Oswald" pitchFamily="2" charset="0"/>
              </a:rPr>
              <a:t>SaiGonTourist</a:t>
            </a:r>
            <a:endParaRPr lang="en-US" sz="6000" dirty="0">
              <a:solidFill>
                <a:srgbClr val="F7F6EC"/>
              </a:solidFill>
              <a:latin typeface="Oswald" pitchFamily="2" charset="0"/>
            </a:endParaRPr>
          </a:p>
        </p:txBody>
      </p:sp>
    </p:spTree>
    <p:extLst>
      <p:ext uri="{BB962C8B-B14F-4D97-AF65-F5344CB8AC3E}">
        <p14:creationId xmlns:p14="http://schemas.microsoft.com/office/powerpoint/2010/main" val="2805452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aying, video, young, game&#10;&#10;Description automatically generated">
            <a:extLst>
              <a:ext uri="{FF2B5EF4-FFF2-40B4-BE49-F238E27FC236}">
                <a16:creationId xmlns:a16="http://schemas.microsoft.com/office/drawing/2014/main" id="{F297ABF8-C282-4799-B827-CCD1E4F64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562100"/>
            <a:ext cx="17602201" cy="7162800"/>
          </a:xfrm>
          <a:prstGeom prst="rect">
            <a:avLst/>
          </a:prstGeom>
        </p:spPr>
      </p:pic>
    </p:spTree>
    <p:extLst>
      <p:ext uri="{BB962C8B-B14F-4D97-AF65-F5344CB8AC3E}">
        <p14:creationId xmlns:p14="http://schemas.microsoft.com/office/powerpoint/2010/main" val="354423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a:ln>
                    <a:noFill/>
                  </a:ln>
                  <a:solidFill>
                    <a:srgbClr val="C29A74"/>
                  </a:solidFill>
                  <a:effectLst/>
                  <a:uLnTx/>
                  <a:uFillTx/>
                  <a:latin typeface="Oswald"/>
                  <a:ea typeface="+mn-ea"/>
                  <a:cs typeface="+mn-cs"/>
                </a:rPr>
                <a:t>Phần 5: Diễn biến</a:t>
              </a: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739938"/>
            <a:ext cx="17088428" cy="6067845"/>
            <a:chOff x="-11249781" y="-95249"/>
            <a:chExt cx="26822937" cy="8090461"/>
          </a:xfrm>
        </p:grpSpPr>
        <p:sp>
          <p:nvSpPr>
            <p:cNvPr id="4" name="TextBox 4"/>
            <p:cNvSpPr txBox="1"/>
            <p:nvPr/>
          </p:nvSpPr>
          <p:spPr>
            <a:xfrm>
              <a:off x="-1" y="-95249"/>
              <a:ext cx="15573157" cy="5770641"/>
            </a:xfrm>
            <a:prstGeom prst="rect">
              <a:avLst/>
            </a:prstGeom>
          </p:spPr>
          <p:txBody>
            <a:bodyPr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ndParaRPr>
            </a:p>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a16="http://schemas.microsoft.com/office/drawing/2014/main"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a16="http://schemas.microsoft.com/office/drawing/2014/main"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a16="http://schemas.microsoft.com/office/drawing/2014/main"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a16="http://schemas.microsoft.com/office/drawing/2014/main"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a16="http://schemas.microsoft.com/office/drawing/2014/main"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a16="http://schemas.microsoft.com/office/drawing/2014/main"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a16="http://schemas.microsoft.com/office/drawing/2014/main"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a16="http://schemas.microsoft.com/office/drawing/2014/main" id="{3F4CADBD-395B-456E-A5F7-96E08EFBF8E4}"/>
              </a:ext>
            </a:extLst>
          </p:cNvPr>
          <p:cNvGrpSpPr/>
          <p:nvPr/>
        </p:nvGrpSpPr>
        <p:grpSpPr>
          <a:xfrm>
            <a:off x="1676400" y="8469108"/>
            <a:ext cx="5943600" cy="1327145"/>
            <a:chOff x="0" y="0"/>
            <a:chExt cx="9724716" cy="1769527"/>
          </a:xfrm>
        </p:grpSpPr>
        <p:sp>
          <p:nvSpPr>
            <p:cNvPr id="6" name="AutoShape 6">
              <a:extLst>
                <a:ext uri="{FF2B5EF4-FFF2-40B4-BE49-F238E27FC236}">
                  <a16:creationId xmlns:a16="http://schemas.microsoft.com/office/drawing/2014/main"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a16="http://schemas.microsoft.com/office/drawing/2014/main"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a16="http://schemas.microsoft.com/office/drawing/2014/main" id="{E058A981-2AEA-4111-ABFB-9F202B4343AF}"/>
              </a:ext>
            </a:extLst>
          </p:cNvPr>
          <p:cNvSpPr txBox="1"/>
          <p:nvPr/>
        </p:nvSpPr>
        <p:spPr>
          <a:xfrm>
            <a:off x="11581131" y="157163"/>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id="{EA115A88-B708-4038-B35F-1E9D3735112E}"/>
              </a:ext>
            </a:extLst>
          </p:cNvPr>
          <p:cNvSpPr txBox="1"/>
          <p:nvPr/>
        </p:nvSpPr>
        <p:spPr>
          <a:xfrm>
            <a:off x="10711694" y="7978519"/>
            <a:ext cx="7010400"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
        <p:nvSpPr>
          <p:cNvPr id="2" name="TextBox 1">
            <a:extLst>
              <a:ext uri="{FF2B5EF4-FFF2-40B4-BE49-F238E27FC236}">
                <a16:creationId xmlns:a16="http://schemas.microsoft.com/office/drawing/2014/main" id="{407B17B1-17AB-44D0-8125-0F50F6EEA65F}"/>
              </a:ext>
            </a:extLst>
          </p:cNvPr>
          <p:cNvSpPr txBox="1"/>
          <p:nvPr/>
        </p:nvSpPr>
        <p:spPr>
          <a:xfrm>
            <a:off x="10823863" y="1507043"/>
            <a:ext cx="7239180" cy="1754326"/>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vi-VN" sz="3600" dirty="0">
                <a:solidFill>
                  <a:prstClr val="white"/>
                </a:solidFill>
                <a:latin typeface="Oswald" pitchFamily="2" charset="0"/>
              </a:rPr>
              <a:t>Bí thư Thứ nhất Đảng Lao động Việt Nam từ 1960 đến 1976, Tổng Bí thư Đảng Cộng sản Việt Nam từ 1976 đến 1986</a:t>
            </a:r>
          </a:p>
        </p:txBody>
      </p:sp>
      <p:sp>
        <p:nvSpPr>
          <p:cNvPr id="10" name="TextBox 9">
            <a:extLst>
              <a:ext uri="{FF2B5EF4-FFF2-40B4-BE49-F238E27FC236}">
                <a16:creationId xmlns:a16="http://schemas.microsoft.com/office/drawing/2014/main" id="{7B9BEF66-1AC4-44A7-A574-C0F75010D317}"/>
              </a:ext>
            </a:extLst>
          </p:cNvPr>
          <p:cNvSpPr txBox="1"/>
          <p:nvPr/>
        </p:nvSpPr>
        <p:spPr>
          <a:xfrm>
            <a:off x="10829725" y="3444594"/>
            <a:ext cx="6601691" cy="1754326"/>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sz="3600" dirty="0">
                <a:solidFill>
                  <a:prstClr val="white"/>
                </a:solidFill>
                <a:latin typeface="Oswald" pitchFamily="2" charset="0"/>
              </a:rPr>
              <a:t>N</a:t>
            </a:r>
            <a:r>
              <a:rPr lang="vi-VN" sz="3600" dirty="0">
                <a:solidFill>
                  <a:prstClr val="white"/>
                </a:solidFill>
                <a:latin typeface="Oswald" pitchFamily="2" charset="0"/>
              </a:rPr>
              <a:t>hà lãnh đạo có vị trí cao nhất và có ảnh hưởng nhất tại Việt Nam trong những năm tháng tại vị</a:t>
            </a:r>
          </a:p>
        </p:txBody>
      </p:sp>
      <p:sp>
        <p:nvSpPr>
          <p:cNvPr id="11" name="TextBox 10">
            <a:extLst>
              <a:ext uri="{FF2B5EF4-FFF2-40B4-BE49-F238E27FC236}">
                <a16:creationId xmlns:a16="http://schemas.microsoft.com/office/drawing/2014/main" id="{AA14122B-138E-43FC-B943-0EBC087E7B43}"/>
              </a:ext>
            </a:extLst>
          </p:cNvPr>
          <p:cNvSpPr txBox="1"/>
          <p:nvPr/>
        </p:nvSpPr>
        <p:spPr>
          <a:xfrm>
            <a:off x="10823863" y="5501624"/>
            <a:ext cx="6601691" cy="2308324"/>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sz="3600" dirty="0">
                <a:solidFill>
                  <a:prstClr val="white"/>
                </a:solidFill>
                <a:latin typeface="Oswald" pitchFamily="2" charset="0"/>
              </a:rPr>
              <a:t>N</a:t>
            </a:r>
            <a:r>
              <a:rPr lang="vi-VN" sz="3600" dirty="0">
                <a:solidFill>
                  <a:prstClr val="white"/>
                </a:solidFill>
                <a:latin typeface="Oswald" pitchFamily="2" charset="0"/>
              </a:rPr>
              <a:t>gười đã vạch ra chiến lược cách mạng ở miền Nam Việt Nam với tác phẩm Đề cương cách mạng miền Nam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500" fill="hold"/>
                                        <p:tgtEl>
                                          <p:spTgt spid="8"/>
                                        </p:tgtEl>
                                        <p:attrNameLst>
                                          <p:attrName>ppt_y</p:attrName>
                                        </p:attrNameLst>
                                      </p:cBhvr>
                                      <p:tavLst>
                                        <p:tav tm="0">
                                          <p:val>
                                            <p:strVal val="#ppt_y-.1"/>
                                          </p:val>
                                        </p:tav>
                                        <p:tav tm="100000">
                                          <p:val>
                                            <p:strVal val="#ppt_y"/>
                                          </p:val>
                                        </p:tav>
                                      </p:tavLst>
                                    </p:anim>
                                  </p:childTnLst>
                                </p:cTn>
                              </p:par>
                              <p:par>
                                <p:cTn id="21" presetID="22" presetClass="entr" presetSubtype="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F93D0E-F483-42E8-8274-CC124AA07B71}"/>
              </a:ext>
            </a:extLst>
          </p:cNvPr>
          <p:cNvSpPr/>
          <p:nvPr/>
        </p:nvSpPr>
        <p:spPr>
          <a:xfrm>
            <a:off x="10629900" y="0"/>
            <a:ext cx="7658100" cy="10287000"/>
          </a:xfrm>
          <a:prstGeom prst="rect">
            <a:avLst/>
          </a:prstGeom>
          <a:solidFill>
            <a:srgbClr val="DFCCB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text, map&#10;&#10;Description automatically generated">
            <a:extLst>
              <a:ext uri="{FF2B5EF4-FFF2-40B4-BE49-F238E27FC236}">
                <a16:creationId xmlns:a16="http://schemas.microsoft.com/office/drawing/2014/main"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a16="http://schemas.microsoft.com/office/drawing/2014/main"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a16="http://schemas.microsoft.com/office/drawing/2014/main"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a16="http://schemas.microsoft.com/office/drawing/2014/main"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a16="http://schemas.microsoft.com/office/drawing/2014/main"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30" name="Flowchart: Connector 29">
            <a:extLst>
              <a:ext uri="{FF2B5EF4-FFF2-40B4-BE49-F238E27FC236}">
                <a16:creationId xmlns:a16="http://schemas.microsoft.com/office/drawing/2014/main" id="{E48574B6-E572-42EE-80A8-D96ED0740114}"/>
              </a:ext>
            </a:extLst>
          </p:cNvPr>
          <p:cNvSpPr/>
          <p:nvPr/>
        </p:nvSpPr>
        <p:spPr>
          <a:xfrm>
            <a:off x="14491269" y="29045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708DAB22-D349-421A-87E8-DCFE3D456546}"/>
              </a:ext>
            </a:extLst>
          </p:cNvPr>
          <p:cNvCxnSpPr>
            <a:cxnSpLocks/>
          </p:cNvCxnSpPr>
          <p:nvPr/>
        </p:nvCxnSpPr>
        <p:spPr>
          <a:xfrm>
            <a:off x="11541065"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a16="http://schemas.microsoft.com/office/drawing/2014/main"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a16="http://schemas.microsoft.com/office/drawing/2014/main"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a16="http://schemas.microsoft.com/office/drawing/2014/main"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a16="http://schemas.microsoft.com/office/drawing/2014/main"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a16="http://schemas.microsoft.com/office/drawing/2014/main"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a16="http://schemas.microsoft.com/office/drawing/2014/main" id="{5CB9C6E5-3B71-451D-9A8A-7120784885A9}"/>
              </a:ext>
            </a:extLst>
          </p:cNvPr>
          <p:cNvCxnSpPr>
            <a:cxnSpLocks/>
          </p:cNvCxnSpPr>
          <p:nvPr/>
        </p:nvCxnSpPr>
        <p:spPr>
          <a:xfrm>
            <a:off x="11533757" y="651227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a16="http://schemas.microsoft.com/office/drawing/2014/main"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a16="http://schemas.microsoft.com/office/drawing/2014/main"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a16="http://schemas.microsoft.com/office/drawing/2014/main" id="{B665CDC6-BA77-4B10-9A36-C94648A503C4}"/>
              </a:ext>
            </a:extLst>
          </p:cNvPr>
          <p:cNvCxnSpPr>
            <a:cxnSpLocks/>
          </p:cNvCxnSpPr>
          <p:nvPr/>
        </p:nvCxnSpPr>
        <p:spPr>
          <a:xfrm>
            <a:off x="14596366" y="837553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a16="http://schemas.microsoft.com/office/drawing/2014/main"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a16="http://schemas.microsoft.com/office/drawing/2014/main"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a16="http://schemas.microsoft.com/office/drawing/2014/main" id="{5773A07F-9D66-4CCF-A9DC-D01977BD4F6E}"/>
              </a:ext>
            </a:extLst>
          </p:cNvPr>
          <p:cNvSpPr/>
          <p:nvPr/>
        </p:nvSpPr>
        <p:spPr>
          <a:xfrm>
            <a:off x="14512644" y="1001629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D929B9B4-4230-4B41-BC45-6823509B97EB}"/>
              </a:ext>
            </a:extLst>
          </p:cNvPr>
          <p:cNvCxnSpPr>
            <a:cxnSpLocks/>
          </p:cNvCxnSpPr>
          <p:nvPr/>
        </p:nvCxnSpPr>
        <p:spPr>
          <a:xfrm>
            <a:off x="14567470" y="391061"/>
            <a:ext cx="14617" cy="152424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A698D0-3DE3-4B40-856C-92C2B4A49D55}"/>
              </a:ext>
            </a:extLst>
          </p:cNvPr>
          <p:cNvCxnSpPr>
            <a:cxnSpLocks/>
          </p:cNvCxnSpPr>
          <p:nvPr/>
        </p:nvCxnSpPr>
        <p:spPr>
          <a:xfrm>
            <a:off x="14582087" y="1866900"/>
            <a:ext cx="0" cy="235021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604E14-5698-41CA-9784-5C4507D3C027}"/>
              </a:ext>
            </a:extLst>
          </p:cNvPr>
          <p:cNvCxnSpPr>
            <a:cxnSpLocks/>
          </p:cNvCxnSpPr>
          <p:nvPr/>
        </p:nvCxnSpPr>
        <p:spPr>
          <a:xfrm>
            <a:off x="14582087" y="4117627"/>
            <a:ext cx="0" cy="426358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6F0DDA-6995-4419-A1A5-381C91DF4CE6}"/>
              </a:ext>
            </a:extLst>
          </p:cNvPr>
          <p:cNvCxnSpPr>
            <a:cxnSpLocks/>
          </p:cNvCxnSpPr>
          <p:nvPr/>
        </p:nvCxnSpPr>
        <p:spPr>
          <a:xfrm>
            <a:off x="14581299" y="8322476"/>
            <a:ext cx="7546" cy="171384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250" fill="hold"/>
                                        <p:tgtEl>
                                          <p:spTgt spid="37"/>
                                        </p:tgtEl>
                                        <p:attrNameLst>
                                          <p:attrName>ppt_w</p:attrName>
                                        </p:attrNameLst>
                                      </p:cBhvr>
                                      <p:tavLst>
                                        <p:tav tm="0">
                                          <p:val>
                                            <p:fltVal val="0"/>
                                          </p:val>
                                        </p:tav>
                                        <p:tav tm="100000">
                                          <p:val>
                                            <p:strVal val="#ppt_w"/>
                                          </p:val>
                                        </p:tav>
                                      </p:tavLst>
                                    </p:anim>
                                    <p:anim calcmode="lin" valueType="num">
                                      <p:cBhvr>
                                        <p:cTn id="53" dur="250" fill="hold"/>
                                        <p:tgtEl>
                                          <p:spTgt spid="37"/>
                                        </p:tgtEl>
                                        <p:attrNameLst>
                                          <p:attrName>ppt_h</p:attrName>
                                        </p:attrNameLst>
                                      </p:cBhvr>
                                      <p:tavLst>
                                        <p:tav tm="0">
                                          <p:val>
                                            <p:fltVal val="0"/>
                                          </p:val>
                                        </p:tav>
                                        <p:tav tm="100000">
                                          <p:val>
                                            <p:strVal val="#ppt_h"/>
                                          </p:val>
                                        </p:tav>
                                      </p:tavLst>
                                    </p:anim>
                                    <p:animEffect transition="in" filter="fade">
                                      <p:cBhvr>
                                        <p:cTn id="54" dur="250"/>
                                        <p:tgtEl>
                                          <p:spTgt spid="37"/>
                                        </p:tgtEl>
                                      </p:cBhvr>
                                    </p:animEffect>
                                  </p:childTnLst>
                                </p:cTn>
                              </p:par>
                            </p:childTnLst>
                          </p:cTn>
                        </p:par>
                        <p:par>
                          <p:cTn id="55" fill="hold">
                            <p:stCondLst>
                              <p:cond delay="1750"/>
                            </p:stCondLst>
                            <p:childTnLst>
                              <p:par>
                                <p:cTn id="56" presetID="47" presetClass="entr" presetSubtype="0"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strVal val="#ppt_x"/>
                                          </p:val>
                                        </p:tav>
                                        <p:tav tm="100000">
                                          <p:val>
                                            <p:strVal val="#ppt_x"/>
                                          </p:val>
                                        </p:tav>
                                      </p:tavLst>
                                    </p:anim>
                                    <p:anim calcmode="lin" valueType="num">
                                      <p:cBhvr>
                                        <p:cTn id="60" dur="500" fill="hold"/>
                                        <p:tgtEl>
                                          <p:spTgt spid="3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anim calcmode="lin" valueType="num">
                                      <p:cBhvr>
                                        <p:cTn id="64" dur="500" fill="hold"/>
                                        <p:tgtEl>
                                          <p:spTgt spid="35"/>
                                        </p:tgtEl>
                                        <p:attrNameLst>
                                          <p:attrName>ppt_x</p:attrName>
                                        </p:attrNameLst>
                                      </p:cBhvr>
                                      <p:tavLst>
                                        <p:tav tm="0">
                                          <p:val>
                                            <p:strVal val="#ppt_x"/>
                                          </p:val>
                                        </p:tav>
                                        <p:tav tm="100000">
                                          <p:val>
                                            <p:strVal val="#ppt_x"/>
                                          </p:val>
                                        </p:tav>
                                      </p:tavLst>
                                    </p:anim>
                                    <p:anim calcmode="lin" valueType="num">
                                      <p:cBhvr>
                                        <p:cTn id="6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up)">
                                      <p:cBhvr>
                                        <p:cTn id="70" dur="500"/>
                                        <p:tgtEl>
                                          <p:spTgt spid="1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par>
                          <p:cTn id="75" fill="hold">
                            <p:stCondLst>
                              <p:cond delay="1000"/>
                            </p:stCondLst>
                            <p:childTnLst>
                              <p:par>
                                <p:cTn id="76" presetID="53" presetClass="entr" presetSubtype="16"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500" fill="hold"/>
                                        <p:tgtEl>
                                          <p:spTgt spid="43"/>
                                        </p:tgtEl>
                                        <p:attrNameLst>
                                          <p:attrName>ppt_w</p:attrName>
                                        </p:attrNameLst>
                                      </p:cBhvr>
                                      <p:tavLst>
                                        <p:tav tm="0">
                                          <p:val>
                                            <p:fltVal val="0"/>
                                          </p:val>
                                        </p:tav>
                                        <p:tav tm="100000">
                                          <p:val>
                                            <p:strVal val="#ppt_w"/>
                                          </p:val>
                                        </p:tav>
                                      </p:tavLst>
                                    </p:anim>
                                    <p:anim calcmode="lin" valueType="num">
                                      <p:cBhvr>
                                        <p:cTn id="79" dur="500" fill="hold"/>
                                        <p:tgtEl>
                                          <p:spTgt spid="43"/>
                                        </p:tgtEl>
                                        <p:attrNameLst>
                                          <p:attrName>ppt_h</p:attrName>
                                        </p:attrNameLst>
                                      </p:cBhvr>
                                      <p:tavLst>
                                        <p:tav tm="0">
                                          <p:val>
                                            <p:fltVal val="0"/>
                                          </p:val>
                                        </p:tav>
                                        <p:tav tm="100000">
                                          <p:val>
                                            <p:strVal val="#ppt_h"/>
                                          </p:val>
                                        </p:tav>
                                      </p:tavLst>
                                    </p:anim>
                                    <p:animEffect transition="in" filter="fade">
                                      <p:cBhvr>
                                        <p:cTn id="80" dur="500"/>
                                        <p:tgtEl>
                                          <p:spTgt spid="43"/>
                                        </p:tgtEl>
                                      </p:cBhvr>
                                    </p:animEffect>
                                  </p:childTnLst>
                                </p:cTn>
                              </p:par>
                            </p:childTnLst>
                          </p:cTn>
                        </p:par>
                        <p:par>
                          <p:cTn id="81" fill="hold">
                            <p:stCondLst>
                              <p:cond delay="1500"/>
                            </p:stCondLst>
                            <p:childTnLst>
                              <p:par>
                                <p:cTn id="82" presetID="47" presetClass="entr" presetSubtype="0"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anim calcmode="lin" valueType="num">
                                      <p:cBhvr>
                                        <p:cTn id="85" dur="500" fill="hold"/>
                                        <p:tgtEl>
                                          <p:spTgt spid="41"/>
                                        </p:tgtEl>
                                        <p:attrNameLst>
                                          <p:attrName>ppt_x</p:attrName>
                                        </p:attrNameLst>
                                      </p:cBhvr>
                                      <p:tavLst>
                                        <p:tav tm="0">
                                          <p:val>
                                            <p:strVal val="#ppt_x"/>
                                          </p:val>
                                        </p:tav>
                                        <p:tav tm="100000">
                                          <p:val>
                                            <p:strVal val="#ppt_x"/>
                                          </p:val>
                                        </p:tav>
                                      </p:tavLst>
                                    </p:anim>
                                    <p:anim calcmode="lin" valueType="num">
                                      <p:cBhvr>
                                        <p:cTn id="86" dur="500" fill="hold"/>
                                        <p:tgtEl>
                                          <p:spTgt spid="41"/>
                                        </p:tgtEl>
                                        <p:attrNameLst>
                                          <p:attrName>ppt_y</p:attrName>
                                        </p:attrNameLst>
                                      </p:cBhvr>
                                      <p:tavLst>
                                        <p:tav tm="0">
                                          <p:val>
                                            <p:strVal val="#ppt_y-.1"/>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fill="hold"/>
                                        <p:tgtEl>
                                          <p:spTgt spid="42"/>
                                        </p:tgtEl>
                                        <p:attrNameLst>
                                          <p:attrName>ppt_x</p:attrName>
                                        </p:attrNameLst>
                                      </p:cBhvr>
                                      <p:tavLst>
                                        <p:tav tm="0">
                                          <p:val>
                                            <p:strVal val="#ppt_x"/>
                                          </p:val>
                                        </p:tav>
                                        <p:tav tm="100000">
                                          <p:val>
                                            <p:strVal val="#ppt_x"/>
                                          </p:val>
                                        </p:tav>
                                      </p:tavLst>
                                    </p:anim>
                                    <p:anim calcmode="lin" valueType="num">
                                      <p:cBhvr additive="base">
                                        <p:cTn id="9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up)">
                                      <p:cBhvr>
                                        <p:cTn id="95" dur="500"/>
                                        <p:tgtEl>
                                          <p:spTgt spid="19"/>
                                        </p:tgtEl>
                                      </p:cBhvr>
                                    </p:animEffect>
                                  </p:childTnLst>
                                </p:cTn>
                              </p:par>
                            </p:childTnLst>
                          </p:cTn>
                        </p:par>
                        <p:par>
                          <p:cTn id="96" fill="hold">
                            <p:stCondLst>
                              <p:cond delay="500"/>
                            </p:stCondLst>
                            <p:childTnLst>
                              <p:par>
                                <p:cTn id="97" presetID="22" presetClass="entr" presetSubtype="2"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right)">
                                      <p:cBhvr>
                                        <p:cTn id="99" dur="500"/>
                                        <p:tgtEl>
                                          <p:spTgt spid="44"/>
                                        </p:tgtEl>
                                      </p:cBhvr>
                                    </p:animEffect>
                                  </p:childTnLst>
                                </p:cTn>
                              </p:par>
                            </p:childTnLst>
                          </p:cTn>
                        </p:par>
                        <p:par>
                          <p:cTn id="100" fill="hold">
                            <p:stCondLst>
                              <p:cond delay="1000"/>
                            </p:stCondLst>
                            <p:childTnLst>
                              <p:par>
                                <p:cTn id="101" presetID="53" presetClass="entr" presetSubtype="16" fill="hold" grpId="0" nodeType="afterEffect">
                                  <p:stCondLst>
                                    <p:cond delay="0"/>
                                  </p:stCondLst>
                                  <p:childTnLst>
                                    <p:set>
                                      <p:cBhvr>
                                        <p:cTn id="102" dur="1" fill="hold">
                                          <p:stCondLst>
                                            <p:cond delay="0"/>
                                          </p:stCondLst>
                                        </p:cTn>
                                        <p:tgtEl>
                                          <p:spTgt spid="47"/>
                                        </p:tgtEl>
                                        <p:attrNameLst>
                                          <p:attrName>style.visibility</p:attrName>
                                        </p:attrNameLst>
                                      </p:cBhvr>
                                      <p:to>
                                        <p:strVal val="visible"/>
                                      </p:to>
                                    </p:set>
                                    <p:anim calcmode="lin" valueType="num">
                                      <p:cBhvr>
                                        <p:cTn id="103" dur="500" fill="hold"/>
                                        <p:tgtEl>
                                          <p:spTgt spid="47"/>
                                        </p:tgtEl>
                                        <p:attrNameLst>
                                          <p:attrName>ppt_w</p:attrName>
                                        </p:attrNameLst>
                                      </p:cBhvr>
                                      <p:tavLst>
                                        <p:tav tm="0">
                                          <p:val>
                                            <p:fltVal val="0"/>
                                          </p:val>
                                        </p:tav>
                                        <p:tav tm="100000">
                                          <p:val>
                                            <p:strVal val="#ppt_w"/>
                                          </p:val>
                                        </p:tav>
                                      </p:tavLst>
                                    </p:anim>
                                    <p:anim calcmode="lin" valueType="num">
                                      <p:cBhvr>
                                        <p:cTn id="104" dur="500" fill="hold"/>
                                        <p:tgtEl>
                                          <p:spTgt spid="47"/>
                                        </p:tgtEl>
                                        <p:attrNameLst>
                                          <p:attrName>ppt_h</p:attrName>
                                        </p:attrNameLst>
                                      </p:cBhvr>
                                      <p:tavLst>
                                        <p:tav tm="0">
                                          <p:val>
                                            <p:fltVal val="0"/>
                                          </p:val>
                                        </p:tav>
                                        <p:tav tm="100000">
                                          <p:val>
                                            <p:strVal val="#ppt_h"/>
                                          </p:val>
                                        </p:tav>
                                      </p:tavLst>
                                    </p:anim>
                                    <p:animEffect transition="in" filter="fade">
                                      <p:cBhvr>
                                        <p:cTn id="105" dur="500"/>
                                        <p:tgtEl>
                                          <p:spTgt spid="47"/>
                                        </p:tgtEl>
                                      </p:cBhvr>
                                    </p:animEffect>
                                  </p:childTnLst>
                                </p:cTn>
                              </p:par>
                            </p:childTnLst>
                          </p:cTn>
                        </p:par>
                        <p:par>
                          <p:cTn id="106" fill="hold">
                            <p:stCondLst>
                              <p:cond delay="1500"/>
                            </p:stCondLst>
                            <p:childTnLst>
                              <p:par>
                                <p:cTn id="107" presetID="47" presetClass="entr" presetSubtype="0"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anim calcmode="lin" valueType="num">
                                      <p:cBhvr>
                                        <p:cTn id="110" dur="500" fill="hold"/>
                                        <p:tgtEl>
                                          <p:spTgt spid="45"/>
                                        </p:tgtEl>
                                        <p:attrNameLst>
                                          <p:attrName>ppt_x</p:attrName>
                                        </p:attrNameLst>
                                      </p:cBhvr>
                                      <p:tavLst>
                                        <p:tav tm="0">
                                          <p:val>
                                            <p:strVal val="#ppt_x"/>
                                          </p:val>
                                        </p:tav>
                                        <p:tav tm="100000">
                                          <p:val>
                                            <p:strVal val="#ppt_x"/>
                                          </p:val>
                                        </p:tav>
                                      </p:tavLst>
                                    </p:anim>
                                    <p:anim calcmode="lin" valueType="num">
                                      <p:cBhvr>
                                        <p:cTn id="111" dur="500" fill="hold"/>
                                        <p:tgtEl>
                                          <p:spTgt spid="45"/>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anim calcmode="lin" valueType="num">
                                      <p:cBhvr>
                                        <p:cTn id="115" dur="500" fill="hold"/>
                                        <p:tgtEl>
                                          <p:spTgt spid="46"/>
                                        </p:tgtEl>
                                        <p:attrNameLst>
                                          <p:attrName>ppt_x</p:attrName>
                                        </p:attrNameLst>
                                      </p:cBhvr>
                                      <p:tavLst>
                                        <p:tav tm="0">
                                          <p:val>
                                            <p:strVal val="#ppt_x"/>
                                          </p:val>
                                        </p:tav>
                                        <p:tav tm="100000">
                                          <p:val>
                                            <p:strVal val="#ppt_x"/>
                                          </p:val>
                                        </p:tav>
                                      </p:tavLst>
                                    </p:anim>
                                    <p:anim calcmode="lin" valueType="num">
                                      <p:cBhvr>
                                        <p:cTn id="116"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wipe(up)">
                                      <p:cBhvr>
                                        <p:cTn id="121" dur="500"/>
                                        <p:tgtEl>
                                          <p:spTgt spid="29"/>
                                        </p:tgtEl>
                                      </p:cBhvr>
                                    </p:animEffect>
                                  </p:childTnLst>
                                </p:cTn>
                              </p:par>
                            </p:childTnLst>
                          </p:cTn>
                        </p:par>
                        <p:par>
                          <p:cTn id="122" fill="hold">
                            <p:stCondLst>
                              <p:cond delay="500"/>
                            </p:stCondLst>
                            <p:childTnLst>
                              <p:par>
                                <p:cTn id="123" presetID="53" presetClass="entr" presetSubtype="16" fill="hold" grpId="0" nodeType="afterEffect">
                                  <p:stCondLst>
                                    <p:cond delay="0"/>
                                  </p:stCondLst>
                                  <p:childTnLst>
                                    <p:set>
                                      <p:cBhvr>
                                        <p:cTn id="124" dur="1" fill="hold">
                                          <p:stCondLst>
                                            <p:cond delay="0"/>
                                          </p:stCondLst>
                                        </p:cTn>
                                        <p:tgtEl>
                                          <p:spTgt spid="54"/>
                                        </p:tgtEl>
                                        <p:attrNameLst>
                                          <p:attrName>style.visibility</p:attrName>
                                        </p:attrNameLst>
                                      </p:cBhvr>
                                      <p:to>
                                        <p:strVal val="visible"/>
                                      </p:to>
                                    </p:set>
                                    <p:anim calcmode="lin" valueType="num">
                                      <p:cBhvr>
                                        <p:cTn id="125" dur="500" fill="hold"/>
                                        <p:tgtEl>
                                          <p:spTgt spid="54"/>
                                        </p:tgtEl>
                                        <p:attrNameLst>
                                          <p:attrName>ppt_w</p:attrName>
                                        </p:attrNameLst>
                                      </p:cBhvr>
                                      <p:tavLst>
                                        <p:tav tm="0">
                                          <p:val>
                                            <p:fltVal val="0"/>
                                          </p:val>
                                        </p:tav>
                                        <p:tav tm="100000">
                                          <p:val>
                                            <p:strVal val="#ppt_w"/>
                                          </p:val>
                                        </p:tav>
                                      </p:tavLst>
                                    </p:anim>
                                    <p:anim calcmode="lin" valueType="num">
                                      <p:cBhvr>
                                        <p:cTn id="126" dur="500" fill="hold"/>
                                        <p:tgtEl>
                                          <p:spTgt spid="54"/>
                                        </p:tgtEl>
                                        <p:attrNameLst>
                                          <p:attrName>ppt_h</p:attrName>
                                        </p:attrNameLst>
                                      </p:cBhvr>
                                      <p:tavLst>
                                        <p:tav tm="0">
                                          <p:val>
                                            <p:fltVal val="0"/>
                                          </p:val>
                                        </p:tav>
                                        <p:tav tm="100000">
                                          <p:val>
                                            <p:strVal val="#ppt_h"/>
                                          </p:val>
                                        </p:tav>
                                      </p:tavLst>
                                    </p:anim>
                                    <p:animEffect transition="in" filter="fade">
                                      <p:cBhvr>
                                        <p:cTn id="127" dur="500"/>
                                        <p:tgtEl>
                                          <p:spTgt spid="54"/>
                                        </p:tgtEl>
                                      </p:cBhvr>
                                    </p:animEffect>
                                  </p:childTnLst>
                                </p:cTn>
                              </p:par>
                            </p:childTnLst>
                          </p:cTn>
                        </p:par>
                        <p:par>
                          <p:cTn id="128" fill="hold">
                            <p:stCondLst>
                              <p:cond delay="1000"/>
                            </p:stCondLst>
                            <p:childTnLst>
                              <p:par>
                                <p:cTn id="129" presetID="22" presetClass="entr" presetSubtype="8" fill="hold"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left)">
                                      <p:cBhvr>
                                        <p:cTn id="131" dur="500"/>
                                        <p:tgtEl>
                                          <p:spTgt spid="49"/>
                                        </p:tgtEl>
                                      </p:cBhvr>
                                    </p:animEffect>
                                  </p:childTnLst>
                                </p:cTn>
                              </p:par>
                            </p:childTnLst>
                          </p:cTn>
                        </p:par>
                        <p:par>
                          <p:cTn id="132" fill="hold">
                            <p:stCondLst>
                              <p:cond delay="1500"/>
                            </p:stCondLst>
                            <p:childTnLst>
                              <p:par>
                                <p:cTn id="133" presetID="53" presetClass="entr" presetSubtype="16" fill="hold" grpId="0" nodeType="afterEffect">
                                  <p:stCondLst>
                                    <p:cond delay="0"/>
                                  </p:stCondLst>
                                  <p:childTnLst>
                                    <p:set>
                                      <p:cBhvr>
                                        <p:cTn id="134" dur="1" fill="hold">
                                          <p:stCondLst>
                                            <p:cond delay="0"/>
                                          </p:stCondLst>
                                        </p:cTn>
                                        <p:tgtEl>
                                          <p:spTgt spid="52"/>
                                        </p:tgtEl>
                                        <p:attrNameLst>
                                          <p:attrName>style.visibility</p:attrName>
                                        </p:attrNameLst>
                                      </p:cBhvr>
                                      <p:to>
                                        <p:strVal val="visible"/>
                                      </p:to>
                                    </p:set>
                                    <p:anim calcmode="lin" valueType="num">
                                      <p:cBhvr>
                                        <p:cTn id="135" dur="500" fill="hold"/>
                                        <p:tgtEl>
                                          <p:spTgt spid="52"/>
                                        </p:tgtEl>
                                        <p:attrNameLst>
                                          <p:attrName>ppt_w</p:attrName>
                                        </p:attrNameLst>
                                      </p:cBhvr>
                                      <p:tavLst>
                                        <p:tav tm="0">
                                          <p:val>
                                            <p:fltVal val="0"/>
                                          </p:val>
                                        </p:tav>
                                        <p:tav tm="100000">
                                          <p:val>
                                            <p:strVal val="#ppt_w"/>
                                          </p:val>
                                        </p:tav>
                                      </p:tavLst>
                                    </p:anim>
                                    <p:anim calcmode="lin" valueType="num">
                                      <p:cBhvr>
                                        <p:cTn id="136" dur="500" fill="hold"/>
                                        <p:tgtEl>
                                          <p:spTgt spid="52"/>
                                        </p:tgtEl>
                                        <p:attrNameLst>
                                          <p:attrName>ppt_h</p:attrName>
                                        </p:attrNameLst>
                                      </p:cBhvr>
                                      <p:tavLst>
                                        <p:tav tm="0">
                                          <p:val>
                                            <p:fltVal val="0"/>
                                          </p:val>
                                        </p:tav>
                                        <p:tav tm="100000">
                                          <p:val>
                                            <p:strVal val="#ppt_h"/>
                                          </p:val>
                                        </p:tav>
                                      </p:tavLst>
                                    </p:anim>
                                    <p:animEffect transition="in" filter="fade">
                                      <p:cBhvr>
                                        <p:cTn id="137" dur="500"/>
                                        <p:tgtEl>
                                          <p:spTgt spid="52"/>
                                        </p:tgtEl>
                                      </p:cBhvr>
                                    </p:animEffect>
                                  </p:childTnLst>
                                </p:cTn>
                              </p:par>
                            </p:childTnLst>
                          </p:cTn>
                        </p:par>
                        <p:par>
                          <p:cTn id="138" fill="hold">
                            <p:stCondLst>
                              <p:cond delay="2000"/>
                            </p:stCondLst>
                            <p:childTnLst>
                              <p:par>
                                <p:cTn id="139" presetID="47" presetClass="entr" presetSubtype="0" fill="hold" grpId="0" nodeType="after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500"/>
                                        <p:tgtEl>
                                          <p:spTgt spid="50"/>
                                        </p:tgtEl>
                                      </p:cBhvr>
                                    </p:animEffect>
                                    <p:anim calcmode="lin" valueType="num">
                                      <p:cBhvr>
                                        <p:cTn id="142" dur="500" fill="hold"/>
                                        <p:tgtEl>
                                          <p:spTgt spid="50"/>
                                        </p:tgtEl>
                                        <p:attrNameLst>
                                          <p:attrName>ppt_x</p:attrName>
                                        </p:attrNameLst>
                                      </p:cBhvr>
                                      <p:tavLst>
                                        <p:tav tm="0">
                                          <p:val>
                                            <p:strVal val="#ppt_x"/>
                                          </p:val>
                                        </p:tav>
                                        <p:tav tm="100000">
                                          <p:val>
                                            <p:strVal val="#ppt_x"/>
                                          </p:val>
                                        </p:tav>
                                      </p:tavLst>
                                    </p:anim>
                                    <p:anim calcmode="lin" valueType="num">
                                      <p:cBhvr>
                                        <p:cTn id="143" dur="500" fill="hold"/>
                                        <p:tgtEl>
                                          <p:spTgt spid="50"/>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fade">
                                      <p:cBhvr>
                                        <p:cTn id="146" dur="500"/>
                                        <p:tgtEl>
                                          <p:spTgt spid="51"/>
                                        </p:tgtEl>
                                      </p:cBhvr>
                                    </p:animEffect>
                                    <p:anim calcmode="lin" valueType="num">
                                      <p:cBhvr>
                                        <p:cTn id="147" dur="500" fill="hold"/>
                                        <p:tgtEl>
                                          <p:spTgt spid="51"/>
                                        </p:tgtEl>
                                        <p:attrNameLst>
                                          <p:attrName>ppt_x</p:attrName>
                                        </p:attrNameLst>
                                      </p:cBhvr>
                                      <p:tavLst>
                                        <p:tav tm="0">
                                          <p:val>
                                            <p:strVal val="#ppt_x"/>
                                          </p:val>
                                        </p:tav>
                                        <p:tav tm="100000">
                                          <p:val>
                                            <p:strVal val="#ppt_x"/>
                                          </p:val>
                                        </p:tav>
                                      </p:tavLst>
                                    </p:anim>
                                    <p:anim calcmode="lin" valueType="num">
                                      <p:cBhvr>
                                        <p:cTn id="148"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a16="http://schemas.microsoft.com/office/drawing/2014/main"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a16="http://schemas.microsoft.com/office/drawing/2014/main" id="{227D0C80-7DEE-45E5-A227-45B221047880}"/>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B28A2E6F-C0C4-47FE-89ED-AFE5377360A2}"/>
              </a:ext>
            </a:extLst>
          </p:cNvPr>
          <p:cNvSpPr txBox="1"/>
          <p:nvPr/>
        </p:nvSpPr>
        <p:spPr>
          <a:xfrm>
            <a:off x="6691788" y="150609"/>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a16="http://schemas.microsoft.com/office/drawing/2014/main"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a16="http://schemas.microsoft.com/office/drawing/2014/main" id="{7E65551C-70ED-44A4-9A8C-516A93409D6F}"/>
              </a:ext>
            </a:extLst>
          </p:cNvPr>
          <p:cNvSpPr txBox="1"/>
          <p:nvPr/>
        </p:nvSpPr>
        <p:spPr>
          <a:xfrm>
            <a:off x="5257800" y="9550871"/>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B4A0C029-1F23-4F5C-8BF0-2C2C189D77A7}"/>
              </a:ext>
            </a:extLst>
          </p:cNvPr>
          <p:cNvSpPr/>
          <p:nvPr/>
        </p:nvSpPr>
        <p:spPr>
          <a:xfrm rot="2700000">
            <a:off x="5703272" y="2207614"/>
            <a:ext cx="1600200" cy="11430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a16="http://schemas.microsoft.com/office/drawing/2014/main"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
        <p:nvSpPr>
          <p:cNvPr id="2" name="Flowchart: Connector 1">
            <a:extLst>
              <a:ext uri="{FF2B5EF4-FFF2-40B4-BE49-F238E27FC236}">
                <a16:creationId xmlns:a16="http://schemas.microsoft.com/office/drawing/2014/main" id="{88F1C607-D110-450F-82D2-609A4405E482}"/>
              </a:ext>
            </a:extLst>
          </p:cNvPr>
          <p:cNvSpPr/>
          <p:nvPr/>
        </p:nvSpPr>
        <p:spPr>
          <a:xfrm>
            <a:off x="6629400" y="2743710"/>
            <a:ext cx="3886200" cy="3911260"/>
          </a:xfrm>
          <a:prstGeom prst="flowChartConnector">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754D48D-FED6-4642-B5D7-29F95037F608}"/>
              </a:ext>
            </a:extLst>
          </p:cNvPr>
          <p:cNvSpPr/>
          <p:nvPr/>
        </p:nvSpPr>
        <p:spPr>
          <a:xfrm>
            <a:off x="2435034" y="414647"/>
            <a:ext cx="4040283" cy="24258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B82C963-3A9E-4F98-86F3-9BDED296899E}"/>
              </a:ext>
            </a:extLst>
          </p:cNvPr>
          <p:cNvSpPr/>
          <p:nvPr/>
        </p:nvSpPr>
        <p:spPr>
          <a:xfrm>
            <a:off x="10814762" y="347801"/>
            <a:ext cx="4196638" cy="24258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9F540DC-C576-41E1-8D4B-60501D11F56E}"/>
              </a:ext>
            </a:extLst>
          </p:cNvPr>
          <p:cNvSpPr/>
          <p:nvPr/>
        </p:nvSpPr>
        <p:spPr>
          <a:xfrm rot="18900000" flipH="1">
            <a:off x="9986606" y="2207614"/>
            <a:ext cx="1600200" cy="11430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193D4E-8724-46A9-8108-631639BA9362}"/>
              </a:ext>
            </a:extLst>
          </p:cNvPr>
          <p:cNvSpPr txBox="1"/>
          <p:nvPr/>
        </p:nvSpPr>
        <p:spPr>
          <a:xfrm>
            <a:off x="2856659" y="567235"/>
            <a:ext cx="3505200" cy="2062103"/>
          </a:xfrm>
          <a:prstGeom prst="rect">
            <a:avLst/>
          </a:prstGeom>
          <a:noFill/>
        </p:spPr>
        <p:txBody>
          <a:bodyPr wrap="square" rtlCol="0">
            <a:spAutoFit/>
          </a:bodyPr>
          <a:lstStyle/>
          <a:p>
            <a:r>
              <a:rPr lang="en-US" sz="3200" dirty="0">
                <a:solidFill>
                  <a:schemeClr val="bg1"/>
                </a:solidFill>
                <a:latin typeface="Oswald" pitchFamily="2" charset="0"/>
              </a:rPr>
              <a:t>H</a:t>
            </a:r>
            <a:r>
              <a:rPr lang="vi-VN" sz="3200" dirty="0">
                <a:solidFill>
                  <a:schemeClr val="bg1"/>
                </a:solidFill>
                <a:latin typeface="Oswald" pitchFamily="2" charset="0"/>
              </a:rPr>
              <a:t>oa kiều gần như hoàn toàn kiểm soát giá cả thị trường miền Nam Việt Nam. </a:t>
            </a:r>
          </a:p>
        </p:txBody>
      </p:sp>
      <p:sp>
        <p:nvSpPr>
          <p:cNvPr id="18" name="TextBox 17">
            <a:extLst>
              <a:ext uri="{FF2B5EF4-FFF2-40B4-BE49-F238E27FC236}">
                <a16:creationId xmlns:a16="http://schemas.microsoft.com/office/drawing/2014/main" id="{CC04E20A-2068-48DA-BFF2-8F84F2233A85}"/>
              </a:ext>
            </a:extLst>
          </p:cNvPr>
          <p:cNvSpPr txBox="1"/>
          <p:nvPr/>
        </p:nvSpPr>
        <p:spPr>
          <a:xfrm>
            <a:off x="11125200" y="484882"/>
            <a:ext cx="3886200" cy="2062103"/>
          </a:xfrm>
          <a:prstGeom prst="rect">
            <a:avLst/>
          </a:prstGeom>
          <a:noFill/>
        </p:spPr>
        <p:txBody>
          <a:bodyPr wrap="square" rtlCol="0">
            <a:spAutoFit/>
          </a:bodyPr>
          <a:lstStyle/>
          <a:p>
            <a:r>
              <a:rPr lang="en-US" sz="3200" dirty="0">
                <a:solidFill>
                  <a:schemeClr val="bg1"/>
                </a:solidFill>
                <a:latin typeface="Oswald" pitchFamily="2" charset="0"/>
              </a:rPr>
              <a:t>V</a:t>
            </a:r>
            <a:r>
              <a:rPr lang="vi-VN" sz="3200" dirty="0">
                <a:solidFill>
                  <a:schemeClr val="bg1"/>
                </a:solidFill>
                <a:latin typeface="Oswald" pitchFamily="2" charset="0"/>
              </a:rPr>
              <a:t>ấn đề Hoa kiều được chính phủ Việt Nam xem là một thử thách đối với chủ quyền quốc gia </a:t>
            </a:r>
          </a:p>
        </p:txBody>
      </p:sp>
      <p:sp>
        <p:nvSpPr>
          <p:cNvPr id="19" name="TextBox 18">
            <a:extLst>
              <a:ext uri="{FF2B5EF4-FFF2-40B4-BE49-F238E27FC236}">
                <a16:creationId xmlns:a16="http://schemas.microsoft.com/office/drawing/2014/main" id="{1A38FD91-A1A0-46CE-83B7-6E3E9C2AE581}"/>
              </a:ext>
            </a:extLst>
          </p:cNvPr>
          <p:cNvSpPr txBox="1"/>
          <p:nvPr/>
        </p:nvSpPr>
        <p:spPr>
          <a:xfrm>
            <a:off x="7473239" y="3467100"/>
            <a:ext cx="2508961" cy="2831544"/>
          </a:xfrm>
          <a:prstGeom prst="rect">
            <a:avLst/>
          </a:prstGeom>
          <a:noFill/>
        </p:spPr>
        <p:txBody>
          <a:bodyPr wrap="square" rtlCol="0">
            <a:spAutoFit/>
          </a:bodyPr>
          <a:lstStyle/>
          <a:p>
            <a:r>
              <a:rPr lang="vi-VN" sz="3200" dirty="0">
                <a:solidFill>
                  <a:schemeClr val="bg1"/>
                </a:solidFill>
                <a:latin typeface="Oswald" pitchFamily="2" charset="0"/>
              </a:rPr>
              <a:t>Lê Duẩn đưa ra biện pháp cứng rắn là quốc hữu hóa tài sản của người Hoa</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53" presetClass="entr" presetSubtype="16"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9" grpId="0" animBg="1"/>
      <p:bldP spid="10" grpId="0" animBg="1"/>
      <p:bldP spid="11" grpId="0"/>
      <p:bldP spid="13" grpId="0"/>
      <p:bldP spid="2" grpId="0" animBg="1"/>
      <p:bldP spid="3" grpId="0" animBg="1"/>
      <p:bldP spid="12" grpId="0" animBg="1"/>
      <p:bldP spid="16" grpId="0" animBg="1"/>
      <p:bldP spid="7"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0.9|0.9|0.8|0.5|0.8|0.9|0.5|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uintus template">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DD916B"/>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1299</TotalTime>
  <Words>1095</Words>
  <Application>Microsoft Office PowerPoint</Application>
  <PresentationFormat>Custom</PresentationFormat>
  <Paragraphs>80</Paragraphs>
  <Slides>23</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Tinos</vt:lpstr>
      <vt:lpstr>Oswald</vt:lpstr>
      <vt:lpstr>Lato Italics</vt:lpstr>
      <vt:lpstr>Arial</vt:lpstr>
      <vt:lpstr>Libre Baskerville</vt:lpstr>
      <vt:lpstr>Calibri</vt:lpstr>
      <vt:lpstr>Office Theme</vt:lpstr>
      <vt:lpstr>Quintus template</vt:lpstr>
      <vt:lpstr>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dc:creator>Nick</dc:creator>
  <cp:lastModifiedBy>Nick Ross</cp:lastModifiedBy>
  <cp:revision>85</cp:revision>
  <dcterms:created xsi:type="dcterms:W3CDTF">2006-08-16T00:00:00Z</dcterms:created>
  <dcterms:modified xsi:type="dcterms:W3CDTF">2020-06-09T19:01:11Z</dcterms:modified>
  <dc:identifier>DAD98KtAIm0</dc:identifier>
</cp:coreProperties>
</file>